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6"/>
  </p:notesMasterIdLst>
  <p:handoutMasterIdLst>
    <p:handoutMasterId r:id="rId77"/>
  </p:handoutMasterIdLst>
  <p:sldIdLst>
    <p:sldId id="538" r:id="rId2"/>
    <p:sldId id="535" r:id="rId3"/>
    <p:sldId id="541" r:id="rId4"/>
    <p:sldId id="537" r:id="rId5"/>
    <p:sldId id="564" r:id="rId6"/>
    <p:sldId id="542" r:id="rId7"/>
    <p:sldId id="536" r:id="rId8"/>
    <p:sldId id="543" r:id="rId9"/>
    <p:sldId id="544" r:id="rId10"/>
    <p:sldId id="545" r:id="rId11"/>
    <p:sldId id="540" r:id="rId12"/>
    <p:sldId id="546" r:id="rId13"/>
    <p:sldId id="547" r:id="rId14"/>
    <p:sldId id="548" r:id="rId15"/>
    <p:sldId id="549" r:id="rId16"/>
    <p:sldId id="550" r:id="rId17"/>
    <p:sldId id="551" r:id="rId18"/>
    <p:sldId id="565" r:id="rId19"/>
    <p:sldId id="566" r:id="rId20"/>
    <p:sldId id="552" r:id="rId21"/>
    <p:sldId id="553" r:id="rId22"/>
    <p:sldId id="554" r:id="rId23"/>
    <p:sldId id="555" r:id="rId24"/>
    <p:sldId id="556" r:id="rId25"/>
    <p:sldId id="557" r:id="rId26"/>
    <p:sldId id="558" r:id="rId27"/>
    <p:sldId id="559" r:id="rId28"/>
    <p:sldId id="560" r:id="rId29"/>
    <p:sldId id="561" r:id="rId30"/>
    <p:sldId id="562" r:id="rId31"/>
    <p:sldId id="563" r:id="rId32"/>
    <p:sldId id="567" r:id="rId33"/>
    <p:sldId id="568" r:id="rId34"/>
    <p:sldId id="595" r:id="rId35"/>
    <p:sldId id="596" r:id="rId36"/>
    <p:sldId id="597" r:id="rId37"/>
    <p:sldId id="594" r:id="rId38"/>
    <p:sldId id="583" r:id="rId39"/>
    <p:sldId id="584" r:id="rId40"/>
    <p:sldId id="585" r:id="rId41"/>
    <p:sldId id="586" r:id="rId42"/>
    <p:sldId id="587" r:id="rId43"/>
    <p:sldId id="609" r:id="rId44"/>
    <p:sldId id="610" r:id="rId45"/>
    <p:sldId id="588" r:id="rId46"/>
    <p:sldId id="589" r:id="rId47"/>
    <p:sldId id="590" r:id="rId48"/>
    <p:sldId id="591" r:id="rId49"/>
    <p:sldId id="592" r:id="rId50"/>
    <p:sldId id="593" r:id="rId51"/>
    <p:sldId id="607" r:id="rId52"/>
    <p:sldId id="608" r:id="rId53"/>
    <p:sldId id="582" r:id="rId54"/>
    <p:sldId id="576" r:id="rId55"/>
    <p:sldId id="569" r:id="rId56"/>
    <p:sldId id="570" r:id="rId57"/>
    <p:sldId id="571" r:id="rId58"/>
    <p:sldId id="572" r:id="rId59"/>
    <p:sldId id="573" r:id="rId60"/>
    <p:sldId id="574" r:id="rId61"/>
    <p:sldId id="575" r:id="rId62"/>
    <p:sldId id="598" r:id="rId63"/>
    <p:sldId id="599" r:id="rId64"/>
    <p:sldId id="600" r:id="rId65"/>
    <p:sldId id="612" r:id="rId66"/>
    <p:sldId id="613" r:id="rId67"/>
    <p:sldId id="601" r:id="rId68"/>
    <p:sldId id="602" r:id="rId69"/>
    <p:sldId id="606" r:id="rId70"/>
    <p:sldId id="579" r:id="rId71"/>
    <p:sldId id="580" r:id="rId72"/>
    <p:sldId id="581" r:id="rId73"/>
    <p:sldId id="611" r:id="rId74"/>
    <p:sldId id="578" r:id="rId7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5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8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C"/>
    <a:srgbClr val="343433"/>
    <a:srgbClr val="FF6C00"/>
    <a:srgbClr val="38AA00"/>
    <a:srgbClr val="766363"/>
    <a:srgbClr val="FFF5EA"/>
    <a:srgbClr val="0032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C3F3E7-E92D-89FA-A36D-26B8C32FC6A2}" v="24" dt="2024-09-30T03:13:18.758"/>
    <p1510:client id="{B3881E3A-4346-4A4A-DE6B-28BF2007241F}" v="111" dt="2024-09-30T07:06:34.0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27" autoAdjust="0"/>
    <p:restoredTop sz="97242"/>
  </p:normalViewPr>
  <p:slideViewPr>
    <p:cSldViewPr snapToGrid="0">
      <p:cViewPr varScale="1">
        <p:scale>
          <a:sx n="114" d="100"/>
          <a:sy n="114" d="100"/>
        </p:scale>
        <p:origin x="228" y="102"/>
      </p:cViewPr>
      <p:guideLst>
        <p:guide orient="horz" pos="595"/>
        <p:guide pos="3840"/>
        <p:guide orient="horz" pos="18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rian David Fomeque Cardenas" userId="S::adfomeque@soy.sena.edu.co::71badfc1-27f6-4a99-9869-10ed1c62ee8e" providerId="AD" clId="Web-{AC297067-C0CC-7CB7-6977-B87982446257}"/>
    <pc:docChg chg="modSld">
      <pc:chgData name="Adrian David Fomeque Cardenas" userId="S::adfomeque@soy.sena.edu.co::71badfc1-27f6-4a99-9869-10ed1c62ee8e" providerId="AD" clId="Web-{AC297067-C0CC-7CB7-6977-B87982446257}" dt="2024-07-19T05:11:05.916" v="15" actId="1076"/>
      <pc:docMkLst>
        <pc:docMk/>
      </pc:docMkLst>
      <pc:sldChg chg="addSp delSp modSp">
        <pc:chgData name="Adrian David Fomeque Cardenas" userId="S::adfomeque@soy.sena.edu.co::71badfc1-27f6-4a99-9869-10ed1c62ee8e" providerId="AD" clId="Web-{AC297067-C0CC-7CB7-6977-B87982446257}" dt="2024-07-19T05:11:05.916" v="15" actId="1076"/>
        <pc:sldMkLst>
          <pc:docMk/>
          <pc:sldMk cId="1611996311" sldId="589"/>
        </pc:sldMkLst>
        <pc:spChg chg="add mod">
          <ac:chgData name="Adrian David Fomeque Cardenas" userId="S::adfomeque@soy.sena.edu.co::71badfc1-27f6-4a99-9869-10ed1c62ee8e" providerId="AD" clId="Web-{AC297067-C0CC-7CB7-6977-B87982446257}" dt="2024-07-19T05:11:05.916" v="15" actId="1076"/>
          <ac:spMkLst>
            <pc:docMk/>
            <pc:sldMk cId="1611996311" sldId="589"/>
            <ac:spMk id="4" creationId="{F7BDC583-322B-4BB6-FA04-4B6138867821}"/>
          </ac:spMkLst>
        </pc:spChg>
        <pc:spChg chg="del mod">
          <ac:chgData name="Adrian David Fomeque Cardenas" userId="S::adfomeque@soy.sena.edu.co::71badfc1-27f6-4a99-9869-10ed1c62ee8e" providerId="AD" clId="Web-{AC297067-C0CC-7CB7-6977-B87982446257}" dt="2024-07-19T05:08:37.269" v="12"/>
          <ac:spMkLst>
            <pc:docMk/>
            <pc:sldMk cId="1611996311" sldId="589"/>
            <ac:spMk id="9" creationId="{D5BCDA46-AB4F-4B4E-C352-C9250E0D312D}"/>
          </ac:spMkLst>
        </pc:spChg>
        <pc:picChg chg="add mod">
          <ac:chgData name="Adrian David Fomeque Cardenas" userId="S::adfomeque@soy.sena.edu.co::71badfc1-27f6-4a99-9869-10ed1c62ee8e" providerId="AD" clId="Web-{AC297067-C0CC-7CB7-6977-B87982446257}" dt="2024-07-19T05:08:25.971" v="7" actId="14100"/>
          <ac:picMkLst>
            <pc:docMk/>
            <pc:sldMk cId="1611996311" sldId="589"/>
            <ac:picMk id="2" creationId="{AB0916FB-E8F0-CB1A-B8FB-E6BBF8A78E40}"/>
          </ac:picMkLst>
        </pc:picChg>
        <pc:picChg chg="del">
          <ac:chgData name="Adrian David Fomeque Cardenas" userId="S::adfomeque@soy.sena.edu.co::71badfc1-27f6-4a99-9869-10ed1c62ee8e" providerId="AD" clId="Web-{AC297067-C0CC-7CB7-6977-B87982446257}" dt="2024-07-19T05:08:01.627" v="0"/>
          <ac:picMkLst>
            <pc:docMk/>
            <pc:sldMk cId="1611996311" sldId="589"/>
            <ac:picMk id="3" creationId="{91BFECF7-25DB-4604-8BFC-8A5B62A2DA60}"/>
          </ac:picMkLst>
        </pc:picChg>
      </pc:sldChg>
    </pc:docChg>
  </pc:docChgLst>
  <pc:docChgLst>
    <pc:chgData name="Adrian David Fomeque Cardenas" userId="S::adfomeque@soy.sena.edu.co::71badfc1-27f6-4a99-9869-10ed1c62ee8e" providerId="AD" clId="Web-{2F965845-FA82-46EE-84C1-9D4466309760}"/>
    <pc:docChg chg="modSld">
      <pc:chgData name="Adrian David Fomeque Cardenas" userId="S::adfomeque@soy.sena.edu.co::71badfc1-27f6-4a99-9869-10ed1c62ee8e" providerId="AD" clId="Web-{2F965845-FA82-46EE-84C1-9D4466309760}" dt="2024-08-09T16:08:12.454" v="1" actId="1076"/>
      <pc:docMkLst>
        <pc:docMk/>
      </pc:docMkLst>
      <pc:sldChg chg="modSp">
        <pc:chgData name="Adrian David Fomeque Cardenas" userId="S::adfomeque@soy.sena.edu.co::71badfc1-27f6-4a99-9869-10ed1c62ee8e" providerId="AD" clId="Web-{2F965845-FA82-46EE-84C1-9D4466309760}" dt="2024-08-09T16:08:12.454" v="1" actId="1076"/>
        <pc:sldMkLst>
          <pc:docMk/>
          <pc:sldMk cId="2163458478" sldId="576"/>
        </pc:sldMkLst>
        <pc:picChg chg="mod">
          <ac:chgData name="Adrian David Fomeque Cardenas" userId="S::adfomeque@soy.sena.edu.co::71badfc1-27f6-4a99-9869-10ed1c62ee8e" providerId="AD" clId="Web-{2F965845-FA82-46EE-84C1-9D4466309760}" dt="2024-08-09T16:08:12.454" v="1" actId="1076"/>
          <ac:picMkLst>
            <pc:docMk/>
            <pc:sldMk cId="2163458478" sldId="576"/>
            <ac:picMk id="3" creationId="{E911D626-EC2D-4B71-98FF-5B04544CD573}"/>
          </ac:picMkLst>
        </pc:picChg>
      </pc:sldChg>
    </pc:docChg>
  </pc:docChgLst>
  <pc:docChgLst>
    <pc:chgData name="Adrian David Fomeque Cardenas" userId="S::adfomeque@soy.sena.edu.co::71badfc1-27f6-4a99-9869-10ed1c62ee8e" providerId="AD" clId="Web-{B3881E3A-4346-4A4A-DE6B-28BF2007241F}"/>
    <pc:docChg chg="addSld delSld modSld">
      <pc:chgData name="Adrian David Fomeque Cardenas" userId="S::adfomeque@soy.sena.edu.co::71badfc1-27f6-4a99-9869-10ed1c62ee8e" providerId="AD" clId="Web-{B3881E3A-4346-4A4A-DE6B-28BF2007241F}" dt="2024-09-30T07:06:34.006" v="98" actId="14100"/>
      <pc:docMkLst>
        <pc:docMk/>
      </pc:docMkLst>
      <pc:sldChg chg="add del">
        <pc:chgData name="Adrian David Fomeque Cardenas" userId="S::adfomeque@soy.sena.edu.co::71badfc1-27f6-4a99-9869-10ed1c62ee8e" providerId="AD" clId="Web-{B3881E3A-4346-4A4A-DE6B-28BF2007241F}" dt="2024-09-30T03:55:46.947" v="15"/>
        <pc:sldMkLst>
          <pc:docMk/>
          <pc:sldMk cId="3601927888" sldId="581"/>
        </pc:sldMkLst>
      </pc:sldChg>
      <pc:sldChg chg="addSp delSp modSp">
        <pc:chgData name="Adrian David Fomeque Cardenas" userId="S::adfomeque@soy.sena.edu.co::71badfc1-27f6-4a99-9869-10ed1c62ee8e" providerId="AD" clId="Web-{B3881E3A-4346-4A4A-DE6B-28BF2007241F}" dt="2024-09-30T03:48:18.342" v="12" actId="1076"/>
        <pc:sldMkLst>
          <pc:docMk/>
          <pc:sldMk cId="2382042124" sldId="587"/>
        </pc:sldMkLst>
        <pc:spChg chg="del">
          <ac:chgData name="Adrian David Fomeque Cardenas" userId="S::adfomeque@soy.sena.edu.co::71badfc1-27f6-4a99-9869-10ed1c62ee8e" providerId="AD" clId="Web-{B3881E3A-4346-4A4A-DE6B-28BF2007241F}" dt="2024-09-30T03:46:02.740" v="0"/>
          <ac:spMkLst>
            <pc:docMk/>
            <pc:sldMk cId="2382042124" sldId="587"/>
            <ac:spMk id="2" creationId="{2591E038-D13E-F2AD-C5F8-638CE77A4E23}"/>
          </ac:spMkLst>
        </pc:spChg>
        <pc:spChg chg="add mod">
          <ac:chgData name="Adrian David Fomeque Cardenas" userId="S::adfomeque@soy.sena.edu.co::71badfc1-27f6-4a99-9869-10ed1c62ee8e" providerId="AD" clId="Web-{B3881E3A-4346-4A4A-DE6B-28BF2007241F}" dt="2024-09-30T03:48:18.342" v="12" actId="1076"/>
          <ac:spMkLst>
            <pc:docMk/>
            <pc:sldMk cId="2382042124" sldId="587"/>
            <ac:spMk id="3" creationId="{D5106C68-0BCF-B047-E4BC-C58AB83FFB81}"/>
          </ac:spMkLst>
        </pc:spChg>
      </pc:sldChg>
      <pc:sldChg chg="addSp delSp modSp">
        <pc:chgData name="Adrian David Fomeque Cardenas" userId="S::adfomeque@soy.sena.edu.co::71badfc1-27f6-4a99-9869-10ed1c62ee8e" providerId="AD" clId="Web-{B3881E3A-4346-4A4A-DE6B-28BF2007241F}" dt="2024-09-30T07:06:34.006" v="98" actId="14100"/>
        <pc:sldMkLst>
          <pc:docMk/>
          <pc:sldMk cId="2145801964" sldId="593"/>
        </pc:sldMkLst>
        <pc:picChg chg="del">
          <ac:chgData name="Adrian David Fomeque Cardenas" userId="S::adfomeque@soy.sena.edu.co::71badfc1-27f6-4a99-9869-10ed1c62ee8e" providerId="AD" clId="Web-{B3881E3A-4346-4A4A-DE6B-28BF2007241F}" dt="2024-09-30T07:05:38.051" v="93"/>
          <ac:picMkLst>
            <pc:docMk/>
            <pc:sldMk cId="2145801964" sldId="593"/>
            <ac:picMk id="2" creationId="{B3270CE2-39E3-50DD-51D6-FBACABF11342}"/>
          </ac:picMkLst>
        </pc:picChg>
        <pc:picChg chg="add mod">
          <ac:chgData name="Adrian David Fomeque Cardenas" userId="S::adfomeque@soy.sena.edu.co::71badfc1-27f6-4a99-9869-10ed1c62ee8e" providerId="AD" clId="Web-{B3881E3A-4346-4A4A-DE6B-28BF2007241F}" dt="2024-09-30T07:06:34.006" v="98" actId="14100"/>
          <ac:picMkLst>
            <pc:docMk/>
            <pc:sldMk cId="2145801964" sldId="593"/>
            <ac:picMk id="3" creationId="{2C62B4C3-2B2F-1CEA-DD5B-02B3B51DD414}"/>
          </ac:picMkLst>
        </pc:picChg>
      </pc:sldChg>
      <pc:sldChg chg="addSp delSp modSp">
        <pc:chgData name="Adrian David Fomeque Cardenas" userId="S::adfomeque@soy.sena.edu.co::71badfc1-27f6-4a99-9869-10ed1c62ee8e" providerId="AD" clId="Web-{B3881E3A-4346-4A4A-DE6B-28BF2007241F}" dt="2024-09-30T06:59:10.553" v="45" actId="14100"/>
        <pc:sldMkLst>
          <pc:docMk/>
          <pc:sldMk cId="810709552" sldId="599"/>
        </pc:sldMkLst>
        <pc:picChg chg="add mod">
          <ac:chgData name="Adrian David Fomeque Cardenas" userId="S::adfomeque@soy.sena.edu.co::71badfc1-27f6-4a99-9869-10ed1c62ee8e" providerId="AD" clId="Web-{B3881E3A-4346-4A4A-DE6B-28BF2007241F}" dt="2024-09-30T06:59:10.553" v="45" actId="14100"/>
          <ac:picMkLst>
            <pc:docMk/>
            <pc:sldMk cId="810709552" sldId="599"/>
            <ac:picMk id="2" creationId="{323F5D33-2ACD-87E1-92B1-84CFE934EF1B}"/>
          </ac:picMkLst>
        </pc:picChg>
        <pc:picChg chg="del">
          <ac:chgData name="Adrian David Fomeque Cardenas" userId="S::adfomeque@soy.sena.edu.co::71badfc1-27f6-4a99-9869-10ed1c62ee8e" providerId="AD" clId="Web-{B3881E3A-4346-4A4A-DE6B-28BF2007241F}" dt="2024-09-30T04:49:44.351" v="40"/>
          <ac:picMkLst>
            <pc:docMk/>
            <pc:sldMk cId="810709552" sldId="599"/>
            <ac:picMk id="3" creationId="{71DC14E3-0029-5141-5C57-E0A16AD7D9FF}"/>
          </ac:picMkLst>
        </pc:picChg>
      </pc:sldChg>
      <pc:sldChg chg="addSp delSp modSp add del">
        <pc:chgData name="Adrian David Fomeque Cardenas" userId="S::adfomeque@soy.sena.edu.co::71badfc1-27f6-4a99-9869-10ed1c62ee8e" providerId="AD" clId="Web-{B3881E3A-4346-4A4A-DE6B-28BF2007241F}" dt="2024-09-30T07:00:13.946" v="54" actId="1076"/>
        <pc:sldMkLst>
          <pc:docMk/>
          <pc:sldMk cId="944127348" sldId="600"/>
        </pc:sldMkLst>
        <pc:picChg chg="add mod">
          <ac:chgData name="Adrian David Fomeque Cardenas" userId="S::adfomeque@soy.sena.edu.co::71badfc1-27f6-4a99-9869-10ed1c62ee8e" providerId="AD" clId="Web-{B3881E3A-4346-4A4A-DE6B-28BF2007241F}" dt="2024-09-30T07:00:13.946" v="54" actId="1076"/>
          <ac:picMkLst>
            <pc:docMk/>
            <pc:sldMk cId="944127348" sldId="600"/>
            <ac:picMk id="2" creationId="{CD8359A4-5828-5F52-B1B2-91790D034073}"/>
          </ac:picMkLst>
        </pc:picChg>
        <pc:picChg chg="del">
          <ac:chgData name="Adrian David Fomeque Cardenas" userId="S::adfomeque@soy.sena.edu.co::71badfc1-27f6-4a99-9869-10ed1c62ee8e" providerId="AD" clId="Web-{B3881E3A-4346-4A4A-DE6B-28BF2007241F}" dt="2024-09-30T06:59:33.726" v="48"/>
          <ac:picMkLst>
            <pc:docMk/>
            <pc:sldMk cId="944127348" sldId="600"/>
            <ac:picMk id="4" creationId="{3783B59D-3631-B2F3-967F-17E044C25F61}"/>
          </ac:picMkLst>
        </pc:picChg>
      </pc:sldChg>
      <pc:sldChg chg="addSp delSp modSp">
        <pc:chgData name="Adrian David Fomeque Cardenas" userId="S::adfomeque@soy.sena.edu.co::71badfc1-27f6-4a99-9869-10ed1c62ee8e" providerId="AD" clId="Web-{B3881E3A-4346-4A4A-DE6B-28BF2007241F}" dt="2024-09-30T07:04:22.861" v="78" actId="14100"/>
        <pc:sldMkLst>
          <pc:docMk/>
          <pc:sldMk cId="647856384" sldId="601"/>
        </pc:sldMkLst>
        <pc:picChg chg="add mod">
          <ac:chgData name="Adrian David Fomeque Cardenas" userId="S::adfomeque@soy.sena.edu.co::71badfc1-27f6-4a99-9869-10ed1c62ee8e" providerId="AD" clId="Web-{B3881E3A-4346-4A4A-DE6B-28BF2007241F}" dt="2024-09-30T07:04:22.861" v="78" actId="14100"/>
          <ac:picMkLst>
            <pc:docMk/>
            <pc:sldMk cId="647856384" sldId="601"/>
            <ac:picMk id="2" creationId="{20395B67-64DC-600B-49BE-75D5B6E9D688}"/>
          </ac:picMkLst>
        </pc:picChg>
        <pc:picChg chg="del">
          <ac:chgData name="Adrian David Fomeque Cardenas" userId="S::adfomeque@soy.sena.edu.co::71badfc1-27f6-4a99-9869-10ed1c62ee8e" providerId="AD" clId="Web-{B3881E3A-4346-4A4A-DE6B-28BF2007241F}" dt="2024-09-30T07:04:00.986" v="74"/>
          <ac:picMkLst>
            <pc:docMk/>
            <pc:sldMk cId="647856384" sldId="601"/>
            <ac:picMk id="3" creationId="{1B6AE0DB-D48C-6E27-F06E-EA998CB33B46}"/>
          </ac:picMkLst>
        </pc:picChg>
      </pc:sldChg>
      <pc:sldChg chg="addSp delSp modSp">
        <pc:chgData name="Adrian David Fomeque Cardenas" userId="S::adfomeque@soy.sena.edu.co::71badfc1-27f6-4a99-9869-10ed1c62ee8e" providerId="AD" clId="Web-{B3881E3A-4346-4A4A-DE6B-28BF2007241F}" dt="2024-09-30T07:04:53.144" v="83" actId="14100"/>
        <pc:sldMkLst>
          <pc:docMk/>
          <pc:sldMk cId="2951398066" sldId="602"/>
        </pc:sldMkLst>
        <pc:picChg chg="add mod">
          <ac:chgData name="Adrian David Fomeque Cardenas" userId="S::adfomeque@soy.sena.edu.co::71badfc1-27f6-4a99-9869-10ed1c62ee8e" providerId="AD" clId="Web-{B3881E3A-4346-4A4A-DE6B-28BF2007241F}" dt="2024-09-30T07:04:53.144" v="83" actId="14100"/>
          <ac:picMkLst>
            <pc:docMk/>
            <pc:sldMk cId="2951398066" sldId="602"/>
            <ac:picMk id="2" creationId="{A3CF2C0F-4DE8-F3E6-4A87-21CFFA85656C}"/>
          </ac:picMkLst>
        </pc:picChg>
        <pc:picChg chg="del">
          <ac:chgData name="Adrian David Fomeque Cardenas" userId="S::adfomeque@soy.sena.edu.co::71badfc1-27f6-4a99-9869-10ed1c62ee8e" providerId="AD" clId="Web-{B3881E3A-4346-4A4A-DE6B-28BF2007241F}" dt="2024-09-30T07:04:30.518" v="79"/>
          <ac:picMkLst>
            <pc:docMk/>
            <pc:sldMk cId="2951398066" sldId="602"/>
            <ac:picMk id="4" creationId="{3E617885-869F-068A-CFE1-D61DD406A06D}"/>
          </ac:picMkLst>
        </pc:picChg>
      </pc:sldChg>
      <pc:sldChg chg="del">
        <pc:chgData name="Adrian David Fomeque Cardenas" userId="S::adfomeque@soy.sena.edu.co::71badfc1-27f6-4a99-9869-10ed1c62ee8e" providerId="AD" clId="Web-{B3881E3A-4346-4A4A-DE6B-28BF2007241F}" dt="2024-09-30T07:04:56.941" v="84"/>
        <pc:sldMkLst>
          <pc:docMk/>
          <pc:sldMk cId="972170076" sldId="603"/>
        </pc:sldMkLst>
      </pc:sldChg>
      <pc:sldChg chg="del">
        <pc:chgData name="Adrian David Fomeque Cardenas" userId="S::adfomeque@soy.sena.edu.co::71badfc1-27f6-4a99-9869-10ed1c62ee8e" providerId="AD" clId="Web-{B3881E3A-4346-4A4A-DE6B-28BF2007241F}" dt="2024-09-30T07:04:58.394" v="85"/>
        <pc:sldMkLst>
          <pc:docMk/>
          <pc:sldMk cId="145138206" sldId="604"/>
        </pc:sldMkLst>
      </pc:sldChg>
      <pc:sldChg chg="del">
        <pc:chgData name="Adrian David Fomeque Cardenas" userId="S::adfomeque@soy.sena.edu.co::71badfc1-27f6-4a99-9869-10ed1c62ee8e" providerId="AD" clId="Web-{B3881E3A-4346-4A4A-DE6B-28BF2007241F}" dt="2024-09-30T07:04:59.628" v="86"/>
        <pc:sldMkLst>
          <pc:docMk/>
          <pc:sldMk cId="3411892056" sldId="605"/>
        </pc:sldMkLst>
      </pc:sldChg>
      <pc:sldChg chg="addSp delSp modSp">
        <pc:chgData name="Adrian David Fomeque Cardenas" userId="S::adfomeque@soy.sena.edu.co::71badfc1-27f6-4a99-9869-10ed1c62ee8e" providerId="AD" clId="Web-{B3881E3A-4346-4A4A-DE6B-28BF2007241F}" dt="2024-09-30T07:05:22.754" v="92" actId="1076"/>
        <pc:sldMkLst>
          <pc:docMk/>
          <pc:sldMk cId="3789615780" sldId="606"/>
        </pc:sldMkLst>
        <pc:picChg chg="add mod">
          <ac:chgData name="Adrian David Fomeque Cardenas" userId="S::adfomeque@soy.sena.edu.co::71badfc1-27f6-4a99-9869-10ed1c62ee8e" providerId="AD" clId="Web-{B3881E3A-4346-4A4A-DE6B-28BF2007241F}" dt="2024-09-30T07:05:22.754" v="92" actId="1076"/>
          <ac:picMkLst>
            <pc:docMk/>
            <pc:sldMk cId="3789615780" sldId="606"/>
            <ac:picMk id="2" creationId="{BE696AA4-03F0-346B-866A-09D1C0496AAD}"/>
          </ac:picMkLst>
        </pc:picChg>
        <pc:picChg chg="del">
          <ac:chgData name="Adrian David Fomeque Cardenas" userId="S::adfomeque@soy.sena.edu.co::71badfc1-27f6-4a99-9869-10ed1c62ee8e" providerId="AD" clId="Web-{B3881E3A-4346-4A4A-DE6B-28BF2007241F}" dt="2024-09-30T07:05:01.909" v="87"/>
          <ac:picMkLst>
            <pc:docMk/>
            <pc:sldMk cId="3789615780" sldId="606"/>
            <ac:picMk id="6" creationId="{C7F27DAB-45A3-E739-9863-5D08A11788E6}"/>
          </ac:picMkLst>
        </pc:picChg>
      </pc:sldChg>
      <pc:sldChg chg="modSp">
        <pc:chgData name="Adrian David Fomeque Cardenas" userId="S::adfomeque@soy.sena.edu.co::71badfc1-27f6-4a99-9869-10ed1c62ee8e" providerId="AD" clId="Web-{B3881E3A-4346-4A4A-DE6B-28BF2007241F}" dt="2024-09-30T04:02:51.769" v="33" actId="1076"/>
        <pc:sldMkLst>
          <pc:docMk/>
          <pc:sldMk cId="2230196898" sldId="610"/>
        </pc:sldMkLst>
        <pc:picChg chg="mod">
          <ac:chgData name="Adrian David Fomeque Cardenas" userId="S::adfomeque@soy.sena.edu.co::71badfc1-27f6-4a99-9869-10ed1c62ee8e" providerId="AD" clId="Web-{B3881E3A-4346-4A4A-DE6B-28BF2007241F}" dt="2024-09-30T04:02:51.769" v="33" actId="1076"/>
          <ac:picMkLst>
            <pc:docMk/>
            <pc:sldMk cId="2230196898" sldId="610"/>
            <ac:picMk id="2" creationId="{ECFA2419-6E98-8D57-F6BF-ECA4304A2801}"/>
          </ac:picMkLst>
        </pc:picChg>
      </pc:sldChg>
      <pc:sldChg chg="addSp delSp modSp add replId">
        <pc:chgData name="Adrian David Fomeque Cardenas" userId="S::adfomeque@soy.sena.edu.co::71badfc1-27f6-4a99-9869-10ed1c62ee8e" providerId="AD" clId="Web-{B3881E3A-4346-4A4A-DE6B-28BF2007241F}" dt="2024-09-30T04:49:00.476" v="39" actId="20577"/>
        <pc:sldMkLst>
          <pc:docMk/>
          <pc:sldMk cId="523777483" sldId="611"/>
        </pc:sldMkLst>
        <pc:spChg chg="add mod">
          <ac:chgData name="Adrian David Fomeque Cardenas" userId="S::adfomeque@soy.sena.edu.co::71badfc1-27f6-4a99-9869-10ed1c62ee8e" providerId="AD" clId="Web-{B3881E3A-4346-4A4A-DE6B-28BF2007241F}" dt="2024-09-30T04:49:00.476" v="39" actId="20577"/>
          <ac:spMkLst>
            <pc:docMk/>
            <pc:sldMk cId="523777483" sldId="611"/>
            <ac:spMk id="2" creationId="{61A1E218-5351-95C4-17C4-301F8BB700DF}"/>
          </ac:spMkLst>
        </pc:spChg>
        <pc:spChg chg="del">
          <ac:chgData name="Adrian David Fomeque Cardenas" userId="S::adfomeque@soy.sena.edu.co::71badfc1-27f6-4a99-9869-10ed1c62ee8e" providerId="AD" clId="Web-{B3881E3A-4346-4A4A-DE6B-28BF2007241F}" dt="2024-09-30T03:57:57.012" v="30"/>
          <ac:spMkLst>
            <pc:docMk/>
            <pc:sldMk cId="523777483" sldId="611"/>
            <ac:spMk id="2" creationId="{9BDAB479-E3C4-CF26-EA96-405143C04ACB}"/>
          </ac:spMkLst>
        </pc:spChg>
        <pc:picChg chg="del">
          <ac:chgData name="Adrian David Fomeque Cardenas" userId="S::adfomeque@soy.sena.edu.co::71badfc1-27f6-4a99-9869-10ed1c62ee8e" providerId="AD" clId="Web-{B3881E3A-4346-4A4A-DE6B-28BF2007241F}" dt="2024-09-30T03:55:58.197" v="17"/>
          <ac:picMkLst>
            <pc:docMk/>
            <pc:sldMk cId="523777483" sldId="611"/>
            <ac:picMk id="3" creationId="{E78FF575-6860-3D83-1B86-4A537F677C9B}"/>
          </ac:picMkLst>
        </pc:picChg>
        <pc:picChg chg="add mod">
          <ac:chgData name="Adrian David Fomeque Cardenas" userId="S::adfomeque@soy.sena.edu.co::71badfc1-27f6-4a99-9869-10ed1c62ee8e" providerId="AD" clId="Web-{B3881E3A-4346-4A4A-DE6B-28BF2007241F}" dt="2024-09-30T03:58:00.731" v="31" actId="14100"/>
          <ac:picMkLst>
            <pc:docMk/>
            <pc:sldMk cId="523777483" sldId="611"/>
            <ac:picMk id="4" creationId="{A6AD4C67-C772-1640-FCCC-348CD4A2F2C4}"/>
          </ac:picMkLst>
        </pc:picChg>
      </pc:sldChg>
      <pc:sldChg chg="addSp delSp modSp add replId">
        <pc:chgData name="Adrian David Fomeque Cardenas" userId="S::adfomeque@soy.sena.edu.co::71badfc1-27f6-4a99-9869-10ed1c62ee8e" providerId="AD" clId="Web-{B3881E3A-4346-4A4A-DE6B-28BF2007241F}" dt="2024-09-30T07:01:18.448" v="65" actId="1076"/>
        <pc:sldMkLst>
          <pc:docMk/>
          <pc:sldMk cId="3601648851" sldId="612"/>
        </pc:sldMkLst>
        <pc:picChg chg="del">
          <ac:chgData name="Adrian David Fomeque Cardenas" userId="S::adfomeque@soy.sena.edu.co::71badfc1-27f6-4a99-9869-10ed1c62ee8e" providerId="AD" clId="Web-{B3881E3A-4346-4A4A-DE6B-28BF2007241F}" dt="2024-09-30T07:00:20.446" v="56"/>
          <ac:picMkLst>
            <pc:docMk/>
            <pc:sldMk cId="3601648851" sldId="612"/>
            <ac:picMk id="2" creationId="{CD8359A4-5828-5F52-B1B2-91790D034073}"/>
          </ac:picMkLst>
        </pc:picChg>
        <pc:picChg chg="add del mod">
          <ac:chgData name="Adrian David Fomeque Cardenas" userId="S::adfomeque@soy.sena.edu.co::71badfc1-27f6-4a99-9869-10ed1c62ee8e" providerId="AD" clId="Web-{B3881E3A-4346-4A4A-DE6B-28BF2007241F}" dt="2024-09-30T07:00:39.541" v="60"/>
          <ac:picMkLst>
            <pc:docMk/>
            <pc:sldMk cId="3601648851" sldId="612"/>
            <ac:picMk id="3" creationId="{A22374EB-C404-D476-321F-AC910F44BD5E}"/>
          </ac:picMkLst>
        </pc:picChg>
        <pc:picChg chg="add mod">
          <ac:chgData name="Adrian David Fomeque Cardenas" userId="S::adfomeque@soy.sena.edu.co::71badfc1-27f6-4a99-9869-10ed1c62ee8e" providerId="AD" clId="Web-{B3881E3A-4346-4A4A-DE6B-28BF2007241F}" dt="2024-09-30T07:01:18.448" v="65" actId="1076"/>
          <ac:picMkLst>
            <pc:docMk/>
            <pc:sldMk cId="3601648851" sldId="612"/>
            <ac:picMk id="4" creationId="{3D07DBD3-6D71-2E87-7AAA-6F5E286D2FEA}"/>
          </ac:picMkLst>
        </pc:picChg>
      </pc:sldChg>
      <pc:sldChg chg="addSp delSp modSp add replId">
        <pc:chgData name="Adrian David Fomeque Cardenas" userId="S::adfomeque@soy.sena.edu.co::71badfc1-27f6-4a99-9869-10ed1c62ee8e" providerId="AD" clId="Web-{B3881E3A-4346-4A4A-DE6B-28BF2007241F}" dt="2024-09-30T07:03:52.251" v="73" actId="1076"/>
        <pc:sldMkLst>
          <pc:docMk/>
          <pc:sldMk cId="1945299967" sldId="613"/>
        </pc:sldMkLst>
        <pc:picChg chg="add mod">
          <ac:chgData name="Adrian David Fomeque Cardenas" userId="S::adfomeque@soy.sena.edu.co::71badfc1-27f6-4a99-9869-10ed1c62ee8e" providerId="AD" clId="Web-{B3881E3A-4346-4A4A-DE6B-28BF2007241F}" dt="2024-09-30T07:03:52.251" v="73" actId="1076"/>
          <ac:picMkLst>
            <pc:docMk/>
            <pc:sldMk cId="1945299967" sldId="613"/>
            <ac:picMk id="2" creationId="{2E5FC887-3F7E-152D-21E9-6B8A7D9DF967}"/>
          </ac:picMkLst>
        </pc:picChg>
        <pc:picChg chg="del">
          <ac:chgData name="Adrian David Fomeque Cardenas" userId="S::adfomeque@soy.sena.edu.co::71badfc1-27f6-4a99-9869-10ed1c62ee8e" providerId="AD" clId="Web-{B3881E3A-4346-4A4A-DE6B-28BF2007241F}" dt="2024-09-30T07:02:31.295" v="67"/>
          <ac:picMkLst>
            <pc:docMk/>
            <pc:sldMk cId="1945299967" sldId="613"/>
            <ac:picMk id="4" creationId="{3D07DBD3-6D71-2E87-7AAA-6F5E286D2FEA}"/>
          </ac:picMkLst>
        </pc:picChg>
      </pc:sldChg>
    </pc:docChg>
  </pc:docChgLst>
  <pc:docChgLst>
    <pc:chgData name="Adrian David Fomeque Cardenas" userId="S::adfomeque@soy.sena.edu.co::71badfc1-27f6-4a99-9869-10ed1c62ee8e" providerId="AD" clId="Web-{FC31978F-F288-8C95-A4B1-952477436171}"/>
    <pc:docChg chg="modSld">
      <pc:chgData name="Adrian David Fomeque Cardenas" userId="S::adfomeque@soy.sena.edu.co::71badfc1-27f6-4a99-9869-10ed1c62ee8e" providerId="AD" clId="Web-{FC31978F-F288-8C95-A4B1-952477436171}" dt="2024-09-19T17:26:19.925" v="161" actId="1076"/>
      <pc:docMkLst>
        <pc:docMk/>
      </pc:docMkLst>
      <pc:sldChg chg="modSp">
        <pc:chgData name="Adrian David Fomeque Cardenas" userId="S::adfomeque@soy.sena.edu.co::71badfc1-27f6-4a99-9869-10ed1c62ee8e" providerId="AD" clId="Web-{FC31978F-F288-8C95-A4B1-952477436171}" dt="2024-09-19T16:52:33.172" v="123" actId="20577"/>
        <pc:sldMkLst>
          <pc:docMk/>
          <pc:sldMk cId="3650709380" sldId="563"/>
        </pc:sldMkLst>
        <pc:spChg chg="mod">
          <ac:chgData name="Adrian David Fomeque Cardenas" userId="S::adfomeque@soy.sena.edu.co::71badfc1-27f6-4a99-9869-10ed1c62ee8e" providerId="AD" clId="Web-{FC31978F-F288-8C95-A4B1-952477436171}" dt="2024-09-19T16:52:33.172" v="123" actId="20577"/>
          <ac:spMkLst>
            <pc:docMk/>
            <pc:sldMk cId="3650709380" sldId="563"/>
            <ac:spMk id="4" creationId="{CC498125-AB6F-4FCF-9463-67B35EE14A01}"/>
          </ac:spMkLst>
        </pc:spChg>
      </pc:sldChg>
      <pc:sldChg chg="addSp delSp modSp">
        <pc:chgData name="Adrian David Fomeque Cardenas" userId="S::adfomeque@soy.sena.edu.co::71badfc1-27f6-4a99-9869-10ed1c62ee8e" providerId="AD" clId="Web-{FC31978F-F288-8C95-A4B1-952477436171}" dt="2024-09-19T16:53:32.003" v="130" actId="1076"/>
        <pc:sldMkLst>
          <pc:docMk/>
          <pc:sldMk cId="2041721648" sldId="583"/>
        </pc:sldMkLst>
        <pc:spChg chg="del mod">
          <ac:chgData name="Adrian David Fomeque Cardenas" userId="S::adfomeque@soy.sena.edu.co::71badfc1-27f6-4a99-9869-10ed1c62ee8e" providerId="AD" clId="Web-{FC31978F-F288-8C95-A4B1-952477436171}" dt="2024-09-19T16:52:49.642" v="126"/>
          <ac:spMkLst>
            <pc:docMk/>
            <pc:sldMk cId="2041721648" sldId="583"/>
            <ac:spMk id="6" creationId="{09157344-34A5-36DC-9B11-3A58C863438E}"/>
          </ac:spMkLst>
        </pc:spChg>
        <pc:picChg chg="add mod">
          <ac:chgData name="Adrian David Fomeque Cardenas" userId="S::adfomeque@soy.sena.edu.co::71badfc1-27f6-4a99-9869-10ed1c62ee8e" providerId="AD" clId="Web-{FC31978F-F288-8C95-A4B1-952477436171}" dt="2024-09-19T16:53:32.003" v="130" actId="1076"/>
          <ac:picMkLst>
            <pc:docMk/>
            <pc:sldMk cId="2041721648" sldId="583"/>
            <ac:picMk id="2" creationId="{048576D7-00BE-E9AE-71C8-EE9F1E254474}"/>
          </ac:picMkLst>
        </pc:picChg>
        <pc:picChg chg="del">
          <ac:chgData name="Adrian David Fomeque Cardenas" userId="S::adfomeque@soy.sena.edu.co::71badfc1-27f6-4a99-9869-10ed1c62ee8e" providerId="AD" clId="Web-{FC31978F-F288-8C95-A4B1-952477436171}" dt="2024-09-19T16:52:43.017" v="124"/>
          <ac:picMkLst>
            <pc:docMk/>
            <pc:sldMk cId="2041721648" sldId="583"/>
            <ac:picMk id="4" creationId="{0C088FAD-DFB0-EAE8-AABC-3E63AD324CED}"/>
          </ac:picMkLst>
        </pc:picChg>
      </pc:sldChg>
      <pc:sldChg chg="addSp delSp modSp mod setBg">
        <pc:chgData name="Adrian David Fomeque Cardenas" userId="S::adfomeque@soy.sena.edu.co::71badfc1-27f6-4a99-9869-10ed1c62ee8e" providerId="AD" clId="Web-{FC31978F-F288-8C95-A4B1-952477436171}" dt="2024-09-19T16:55:40.227" v="144" actId="14100"/>
        <pc:sldMkLst>
          <pc:docMk/>
          <pc:sldMk cId="1068213965" sldId="585"/>
        </pc:sldMkLst>
        <pc:spChg chg="add del mod">
          <ac:chgData name="Adrian David Fomeque Cardenas" userId="S::adfomeque@soy.sena.edu.co::71badfc1-27f6-4a99-9869-10ed1c62ee8e" providerId="AD" clId="Web-{FC31978F-F288-8C95-A4B1-952477436171}" dt="2024-09-19T16:55:30.820" v="140"/>
          <ac:spMkLst>
            <pc:docMk/>
            <pc:sldMk cId="1068213965" sldId="585"/>
            <ac:spMk id="6" creationId="{0EB02B20-F5D9-0BAD-3158-49EE4CAD7240}"/>
          </ac:spMkLst>
        </pc:spChg>
        <pc:spChg chg="add del">
          <ac:chgData name="Adrian David Fomeque Cardenas" userId="S::adfomeque@soy.sena.edu.co::71badfc1-27f6-4a99-9869-10ed1c62ee8e" providerId="AD" clId="Web-{FC31978F-F288-8C95-A4B1-952477436171}" dt="2024-09-19T16:55:25.617" v="138"/>
          <ac:spMkLst>
            <pc:docMk/>
            <pc:sldMk cId="1068213965" sldId="585"/>
            <ac:spMk id="11" creationId="{9427AF5F-9A0E-42B7-A252-FD64C9885F9C}"/>
          </ac:spMkLst>
        </pc:spChg>
        <pc:picChg chg="add del mod">
          <ac:chgData name="Adrian David Fomeque Cardenas" userId="S::adfomeque@soy.sena.edu.co::71badfc1-27f6-4a99-9869-10ed1c62ee8e" providerId="AD" clId="Web-{FC31978F-F288-8C95-A4B1-952477436171}" dt="2024-09-19T16:55:26.976" v="139"/>
          <ac:picMkLst>
            <pc:docMk/>
            <pc:sldMk cId="1068213965" sldId="585"/>
            <ac:picMk id="2" creationId="{0B84B436-1DE1-F6F7-7438-A50A9BD1EA64}"/>
          </ac:picMkLst>
        </pc:picChg>
        <pc:picChg chg="add mod">
          <ac:chgData name="Adrian David Fomeque Cardenas" userId="S::adfomeque@soy.sena.edu.co::71badfc1-27f6-4a99-9869-10ed1c62ee8e" providerId="AD" clId="Web-{FC31978F-F288-8C95-A4B1-952477436171}" dt="2024-09-19T16:55:40.227" v="144" actId="14100"/>
          <ac:picMkLst>
            <pc:docMk/>
            <pc:sldMk cId="1068213965" sldId="585"/>
            <ac:picMk id="3" creationId="{ED14BA09-FEA5-FF6B-F4DA-9E2F54314460}"/>
          </ac:picMkLst>
        </pc:picChg>
        <pc:picChg chg="del">
          <ac:chgData name="Adrian David Fomeque Cardenas" userId="S::adfomeque@soy.sena.edu.co::71badfc1-27f6-4a99-9869-10ed1c62ee8e" providerId="AD" clId="Web-{FC31978F-F288-8C95-A4B1-952477436171}" dt="2024-09-19T16:55:09.116" v="131"/>
          <ac:picMkLst>
            <pc:docMk/>
            <pc:sldMk cId="1068213965" sldId="585"/>
            <ac:picMk id="4" creationId="{29B99F9E-7523-1954-B755-3A520178B618}"/>
          </ac:picMkLst>
        </pc:picChg>
      </pc:sldChg>
      <pc:sldChg chg="addSp delSp modSp">
        <pc:chgData name="Adrian David Fomeque Cardenas" userId="S::adfomeque@soy.sena.edu.co::71badfc1-27f6-4a99-9869-10ed1c62ee8e" providerId="AD" clId="Web-{FC31978F-F288-8C95-A4B1-952477436171}" dt="2024-09-19T17:25:59.580" v="160" actId="1076"/>
        <pc:sldMkLst>
          <pc:docMk/>
          <pc:sldMk cId="2382042124" sldId="587"/>
        </pc:sldMkLst>
        <pc:spChg chg="add mod">
          <ac:chgData name="Adrian David Fomeque Cardenas" userId="S::adfomeque@soy.sena.edu.co::71badfc1-27f6-4a99-9869-10ed1c62ee8e" providerId="AD" clId="Web-{FC31978F-F288-8C95-A4B1-952477436171}" dt="2024-09-19T17:25:59.580" v="160" actId="1076"/>
          <ac:spMkLst>
            <pc:docMk/>
            <pc:sldMk cId="2382042124" sldId="587"/>
            <ac:spMk id="2" creationId="{2591E038-D13E-F2AD-C5F8-638CE77A4E23}"/>
          </ac:spMkLst>
        </pc:spChg>
        <pc:spChg chg="del">
          <ac:chgData name="Adrian David Fomeque Cardenas" userId="S::adfomeque@soy.sena.edu.co::71badfc1-27f6-4a99-9869-10ed1c62ee8e" providerId="AD" clId="Web-{FC31978F-F288-8C95-A4B1-952477436171}" dt="2024-09-19T17:12:32.954" v="145"/>
          <ac:spMkLst>
            <pc:docMk/>
            <pc:sldMk cId="2382042124" sldId="587"/>
            <ac:spMk id="9" creationId="{051FB7BC-DC8A-C34B-9DB2-218262E7877E}"/>
          </ac:spMkLst>
        </pc:spChg>
      </pc:sldChg>
      <pc:sldChg chg="addSp delSp modSp">
        <pc:chgData name="Adrian David Fomeque Cardenas" userId="S::adfomeque@soy.sena.edu.co::71badfc1-27f6-4a99-9869-10ed1c62ee8e" providerId="AD" clId="Web-{FC31978F-F288-8C95-A4B1-952477436171}" dt="2024-09-19T17:26:19.925" v="161" actId="1076"/>
        <pc:sldMkLst>
          <pc:docMk/>
          <pc:sldMk cId="1611996311" sldId="589"/>
        </pc:sldMkLst>
        <pc:spChg chg="del">
          <ac:chgData name="Adrian David Fomeque Cardenas" userId="S::adfomeque@soy.sena.edu.co::71badfc1-27f6-4a99-9869-10ed1c62ee8e" providerId="AD" clId="Web-{FC31978F-F288-8C95-A4B1-952477436171}" dt="2024-09-19T13:46:50.569" v="55"/>
          <ac:spMkLst>
            <pc:docMk/>
            <pc:sldMk cId="1611996311" sldId="589"/>
            <ac:spMk id="4" creationId="{F7BDC583-322B-4BB6-FA04-4B6138867821}"/>
          </ac:spMkLst>
        </pc:spChg>
        <pc:picChg chg="add del mod">
          <ac:chgData name="Adrian David Fomeque Cardenas" userId="S::adfomeque@soy.sena.edu.co::71badfc1-27f6-4a99-9869-10ed1c62ee8e" providerId="AD" clId="Web-{FC31978F-F288-8C95-A4B1-952477436171}" dt="2024-09-19T16:41:59.475" v="68"/>
          <ac:picMkLst>
            <pc:docMk/>
            <pc:sldMk cId="1611996311" sldId="589"/>
            <ac:picMk id="2" creationId="{182F3F89-2168-F38D-6665-26C3E48D487C}"/>
          </ac:picMkLst>
        </pc:picChg>
        <pc:picChg chg="del">
          <ac:chgData name="Adrian David Fomeque Cardenas" userId="S::adfomeque@soy.sena.edu.co::71badfc1-27f6-4a99-9869-10ed1c62ee8e" providerId="AD" clId="Web-{FC31978F-F288-8C95-A4B1-952477436171}" dt="2024-09-19T13:46:46.319" v="54"/>
          <ac:picMkLst>
            <pc:docMk/>
            <pc:sldMk cId="1611996311" sldId="589"/>
            <ac:picMk id="2" creationId="{AB0916FB-E8F0-CB1A-B8FB-E6BBF8A78E40}"/>
          </ac:picMkLst>
        </pc:picChg>
        <pc:picChg chg="add mod">
          <ac:chgData name="Adrian David Fomeque Cardenas" userId="S::adfomeque@soy.sena.edu.co::71badfc1-27f6-4a99-9869-10ed1c62ee8e" providerId="AD" clId="Web-{FC31978F-F288-8C95-A4B1-952477436171}" dt="2024-09-19T17:26:19.925" v="161" actId="1076"/>
          <ac:picMkLst>
            <pc:docMk/>
            <pc:sldMk cId="1611996311" sldId="589"/>
            <ac:picMk id="3" creationId="{FFD99239-26B4-693A-B602-A771B5EBA711}"/>
          </ac:picMkLst>
        </pc:picChg>
      </pc:sldChg>
      <pc:sldChg chg="addSp delSp modSp">
        <pc:chgData name="Adrian David Fomeque Cardenas" userId="S::adfomeque@soy.sena.edu.co::71badfc1-27f6-4a99-9869-10ed1c62ee8e" providerId="AD" clId="Web-{FC31978F-F288-8C95-A4B1-952477436171}" dt="2024-09-19T16:41:49.585" v="67" actId="14100"/>
        <pc:sldMkLst>
          <pc:docMk/>
          <pc:sldMk cId="2145801964" sldId="593"/>
        </pc:sldMkLst>
        <pc:spChg chg="del">
          <ac:chgData name="Adrian David Fomeque Cardenas" userId="S::adfomeque@soy.sena.edu.co::71badfc1-27f6-4a99-9869-10ed1c62ee8e" providerId="AD" clId="Web-{FC31978F-F288-8C95-A4B1-952477436171}" dt="2024-09-19T16:40:58.082" v="59"/>
          <ac:spMkLst>
            <pc:docMk/>
            <pc:sldMk cId="2145801964" sldId="593"/>
            <ac:spMk id="5" creationId="{88CC2B80-B922-AF3C-482F-AF27FABB2F8A}"/>
          </ac:spMkLst>
        </pc:spChg>
        <pc:picChg chg="add mod">
          <ac:chgData name="Adrian David Fomeque Cardenas" userId="S::adfomeque@soy.sena.edu.co::71badfc1-27f6-4a99-9869-10ed1c62ee8e" providerId="AD" clId="Web-{FC31978F-F288-8C95-A4B1-952477436171}" dt="2024-09-19T16:41:49.585" v="67" actId="14100"/>
          <ac:picMkLst>
            <pc:docMk/>
            <pc:sldMk cId="2145801964" sldId="593"/>
            <ac:picMk id="2" creationId="{B3270CE2-39E3-50DD-51D6-FBACABF11342}"/>
          </ac:picMkLst>
        </pc:picChg>
        <pc:picChg chg="del">
          <ac:chgData name="Adrian David Fomeque Cardenas" userId="S::adfomeque@soy.sena.edu.co::71badfc1-27f6-4a99-9869-10ed1c62ee8e" providerId="AD" clId="Web-{FC31978F-F288-8C95-A4B1-952477436171}" dt="2024-09-19T16:41:17.192" v="60"/>
          <ac:picMkLst>
            <pc:docMk/>
            <pc:sldMk cId="2145801964" sldId="593"/>
            <ac:picMk id="4" creationId="{A8AD0A31-8F40-8D39-E9B4-85F9707E5C00}"/>
          </ac:picMkLst>
        </pc:picChg>
        <pc:picChg chg="mod">
          <ac:chgData name="Adrian David Fomeque Cardenas" userId="S::adfomeque@soy.sena.edu.co::71badfc1-27f6-4a99-9869-10ed1c62ee8e" providerId="AD" clId="Web-{FC31978F-F288-8C95-A4B1-952477436171}" dt="2024-09-19T16:41:43.631" v="66" actId="1076"/>
          <ac:picMkLst>
            <pc:docMk/>
            <pc:sldMk cId="2145801964" sldId="593"/>
            <ac:picMk id="6" creationId="{BEB087F5-B01C-A5DF-7903-C1B6AFFF9F10}"/>
          </ac:picMkLst>
        </pc:picChg>
      </pc:sldChg>
    </pc:docChg>
  </pc:docChgLst>
  <pc:docChgLst>
    <pc:chgData name="Adrian David Fomeque Cardenas" userId="S::adfomeque@soy.sena.edu.co::71badfc1-27f6-4a99-9869-10ed1c62ee8e" providerId="AD" clId="Web-{3DC3F3E7-E92D-89FA-A36D-26B8C32FC6A2}"/>
    <pc:docChg chg="modSld">
      <pc:chgData name="Adrian David Fomeque Cardenas" userId="S::adfomeque@soy.sena.edu.co::71badfc1-27f6-4a99-9869-10ed1c62ee8e" providerId="AD" clId="Web-{3DC3F3E7-E92D-89FA-A36D-26B8C32FC6A2}" dt="2024-09-30T03:13:18.758" v="20" actId="14100"/>
      <pc:docMkLst>
        <pc:docMk/>
      </pc:docMkLst>
      <pc:sldChg chg="addSp delSp modSp">
        <pc:chgData name="Adrian David Fomeque Cardenas" userId="S::adfomeque@soy.sena.edu.co::71badfc1-27f6-4a99-9869-10ed1c62ee8e" providerId="AD" clId="Web-{3DC3F3E7-E92D-89FA-A36D-26B8C32FC6A2}" dt="2024-09-30T03:10:30.066" v="5" actId="14100"/>
        <pc:sldMkLst>
          <pc:docMk/>
          <pc:sldMk cId="2041721648" sldId="583"/>
        </pc:sldMkLst>
        <pc:picChg chg="del">
          <ac:chgData name="Adrian David Fomeque Cardenas" userId="S::adfomeque@soy.sena.edu.co::71badfc1-27f6-4a99-9869-10ed1c62ee8e" providerId="AD" clId="Web-{3DC3F3E7-E92D-89FA-A36D-26B8C32FC6A2}" dt="2024-09-30T03:00:12.373" v="0"/>
          <ac:picMkLst>
            <pc:docMk/>
            <pc:sldMk cId="2041721648" sldId="583"/>
            <ac:picMk id="2" creationId="{048576D7-00BE-E9AE-71C8-EE9F1E254474}"/>
          </ac:picMkLst>
        </pc:picChg>
        <pc:picChg chg="add mod">
          <ac:chgData name="Adrian David Fomeque Cardenas" userId="S::adfomeque@soy.sena.edu.co::71badfc1-27f6-4a99-9869-10ed1c62ee8e" providerId="AD" clId="Web-{3DC3F3E7-E92D-89FA-A36D-26B8C32FC6A2}" dt="2024-09-30T03:10:30.066" v="5" actId="14100"/>
          <ac:picMkLst>
            <pc:docMk/>
            <pc:sldMk cId="2041721648" sldId="583"/>
            <ac:picMk id="3" creationId="{7A4DB941-6F3D-61BC-41EB-AA60094478DE}"/>
          </ac:picMkLst>
        </pc:picChg>
      </pc:sldChg>
      <pc:sldChg chg="addSp delSp modSp">
        <pc:chgData name="Adrian David Fomeque Cardenas" userId="S::adfomeque@soy.sena.edu.co::71badfc1-27f6-4a99-9869-10ed1c62ee8e" providerId="AD" clId="Web-{3DC3F3E7-E92D-89FA-A36D-26B8C32FC6A2}" dt="2024-09-30T03:13:18.758" v="20" actId="14100"/>
        <pc:sldMkLst>
          <pc:docMk/>
          <pc:sldMk cId="1068213965" sldId="585"/>
        </pc:sldMkLst>
        <pc:picChg chg="add mod">
          <ac:chgData name="Adrian David Fomeque Cardenas" userId="S::adfomeque@soy.sena.edu.co::71badfc1-27f6-4a99-9869-10ed1c62ee8e" providerId="AD" clId="Web-{3DC3F3E7-E92D-89FA-A36D-26B8C32FC6A2}" dt="2024-09-30T03:13:18.758" v="20" actId="14100"/>
          <ac:picMkLst>
            <pc:docMk/>
            <pc:sldMk cId="1068213965" sldId="585"/>
            <ac:picMk id="2" creationId="{A4124AA0-C0C3-2F9C-3F01-E2944DFF2527}"/>
          </ac:picMkLst>
        </pc:picChg>
        <pc:picChg chg="del">
          <ac:chgData name="Adrian David Fomeque Cardenas" userId="S::adfomeque@soy.sena.edu.co::71badfc1-27f6-4a99-9869-10ed1c62ee8e" providerId="AD" clId="Web-{3DC3F3E7-E92D-89FA-A36D-26B8C32FC6A2}" dt="2024-09-30T03:12:51.976" v="13"/>
          <ac:picMkLst>
            <pc:docMk/>
            <pc:sldMk cId="1068213965" sldId="585"/>
            <ac:picMk id="3" creationId="{ED14BA09-FEA5-FF6B-F4DA-9E2F54314460}"/>
          </ac:picMkLst>
        </pc:picChg>
      </pc:sldChg>
      <pc:sldChg chg="addSp delSp modSp">
        <pc:chgData name="Adrian David Fomeque Cardenas" userId="S::adfomeque@soy.sena.edu.co::71badfc1-27f6-4a99-9869-10ed1c62ee8e" providerId="AD" clId="Web-{3DC3F3E7-E92D-89FA-A36D-26B8C32FC6A2}" dt="2024-09-30T03:11:27.708" v="12" actId="14100"/>
        <pc:sldMkLst>
          <pc:docMk/>
          <pc:sldMk cId="1611996311" sldId="589"/>
        </pc:sldMkLst>
        <pc:picChg chg="add mod">
          <ac:chgData name="Adrian David Fomeque Cardenas" userId="S::adfomeque@soy.sena.edu.co::71badfc1-27f6-4a99-9869-10ed1c62ee8e" providerId="AD" clId="Web-{3DC3F3E7-E92D-89FA-A36D-26B8C32FC6A2}" dt="2024-09-30T03:11:27.708" v="12" actId="14100"/>
          <ac:picMkLst>
            <pc:docMk/>
            <pc:sldMk cId="1611996311" sldId="589"/>
            <ac:picMk id="2" creationId="{66A8E4EE-AC36-3D50-8137-9D55D87E2F4D}"/>
          </ac:picMkLst>
        </pc:picChg>
        <pc:picChg chg="del">
          <ac:chgData name="Adrian David Fomeque Cardenas" userId="S::adfomeque@soy.sena.edu.co::71badfc1-27f6-4a99-9869-10ed1c62ee8e" providerId="AD" clId="Web-{3DC3F3E7-E92D-89FA-A36D-26B8C32FC6A2}" dt="2024-09-30T03:11:02.536" v="6"/>
          <ac:picMkLst>
            <pc:docMk/>
            <pc:sldMk cId="1611996311" sldId="589"/>
            <ac:picMk id="3" creationId="{FFD99239-26B4-693A-B602-A771B5EBA711}"/>
          </ac:picMkLst>
        </pc:picChg>
      </pc:sldChg>
    </pc:docChg>
  </pc:docChgLst>
  <pc:docChgLst>
    <pc:chgData name="Adrian David Fomeque Cardenas" userId="S::adfomeque@soy.sena.edu.co::71badfc1-27f6-4a99-9869-10ed1c62ee8e" providerId="AD" clId="Web-{2E9E015E-EA73-C4FD-1943-0C028BACFC00}"/>
    <pc:docChg chg="addSld delSld modSld">
      <pc:chgData name="Adrian David Fomeque Cardenas" userId="S::adfomeque@soy.sena.edu.co::71badfc1-27f6-4a99-9869-10ed1c62ee8e" providerId="AD" clId="Web-{2E9E015E-EA73-C4FD-1943-0C028BACFC00}" dt="2024-07-12T17:08:41.980" v="63" actId="1076"/>
      <pc:docMkLst>
        <pc:docMk/>
      </pc:docMkLst>
      <pc:sldChg chg="modSp">
        <pc:chgData name="Adrian David Fomeque Cardenas" userId="S::adfomeque@soy.sena.edu.co::71badfc1-27f6-4a99-9869-10ed1c62ee8e" providerId="AD" clId="Web-{2E9E015E-EA73-C4FD-1943-0C028BACFC00}" dt="2024-07-12T15:18:36.641" v="36" actId="1076"/>
        <pc:sldMkLst>
          <pc:docMk/>
          <pc:sldMk cId="3854535190" sldId="553"/>
        </pc:sldMkLst>
        <pc:spChg chg="mod">
          <ac:chgData name="Adrian David Fomeque Cardenas" userId="S::adfomeque@soy.sena.edu.co::71badfc1-27f6-4a99-9869-10ed1c62ee8e" providerId="AD" clId="Web-{2E9E015E-EA73-C4FD-1943-0C028BACFC00}" dt="2024-07-12T15:18:36.641" v="36" actId="1076"/>
          <ac:spMkLst>
            <pc:docMk/>
            <pc:sldMk cId="3854535190" sldId="553"/>
            <ac:spMk id="3" creationId="{A6C31FC2-6C63-0CB9-C78D-1723D5E9DD66}"/>
          </ac:spMkLst>
        </pc:spChg>
      </pc:sldChg>
      <pc:sldChg chg="modSp">
        <pc:chgData name="Adrian David Fomeque Cardenas" userId="S::adfomeque@soy.sena.edu.co::71badfc1-27f6-4a99-9869-10ed1c62ee8e" providerId="AD" clId="Web-{2E9E015E-EA73-C4FD-1943-0C028BACFC00}" dt="2024-07-12T15:46:03.160" v="58" actId="20577"/>
        <pc:sldMkLst>
          <pc:docMk/>
          <pc:sldMk cId="3413646692" sldId="555"/>
        </pc:sldMkLst>
        <pc:spChg chg="mod">
          <ac:chgData name="Adrian David Fomeque Cardenas" userId="S::adfomeque@soy.sena.edu.co::71badfc1-27f6-4a99-9869-10ed1c62ee8e" providerId="AD" clId="Web-{2E9E015E-EA73-C4FD-1943-0C028BACFC00}" dt="2024-07-12T15:46:03.160" v="58" actId="20577"/>
          <ac:spMkLst>
            <pc:docMk/>
            <pc:sldMk cId="3413646692" sldId="555"/>
            <ac:spMk id="3" creationId="{A6C31FC2-6C63-0CB9-C78D-1723D5E9DD66}"/>
          </ac:spMkLst>
        </pc:spChg>
      </pc:sldChg>
      <pc:sldChg chg="modSp">
        <pc:chgData name="Adrian David Fomeque Cardenas" userId="S::adfomeque@soy.sena.edu.co::71badfc1-27f6-4a99-9869-10ed1c62ee8e" providerId="AD" clId="Web-{2E9E015E-EA73-C4FD-1943-0C028BACFC00}" dt="2024-07-12T17:08:41.980" v="63" actId="1076"/>
        <pc:sldMkLst>
          <pc:docMk/>
          <pc:sldMk cId="1611996311" sldId="589"/>
        </pc:sldMkLst>
        <pc:picChg chg="mod">
          <ac:chgData name="Adrian David Fomeque Cardenas" userId="S::adfomeque@soy.sena.edu.co::71badfc1-27f6-4a99-9869-10ed1c62ee8e" providerId="AD" clId="Web-{2E9E015E-EA73-C4FD-1943-0C028BACFC00}" dt="2024-07-12T17:08:41.980" v="63" actId="1076"/>
          <ac:picMkLst>
            <pc:docMk/>
            <pc:sldMk cId="1611996311" sldId="589"/>
            <ac:picMk id="3" creationId="{91BFECF7-25DB-4604-8BFC-8A5B62A2DA60}"/>
          </ac:picMkLst>
        </pc:picChg>
      </pc:sldChg>
      <pc:sldChg chg="addSp delSp modSp">
        <pc:chgData name="Adrian David Fomeque Cardenas" userId="S::adfomeque@soy.sena.edu.co::71badfc1-27f6-4a99-9869-10ed1c62ee8e" providerId="AD" clId="Web-{2E9E015E-EA73-C4FD-1943-0C028BACFC00}" dt="2024-07-12T15:16:42.200" v="8" actId="1076"/>
        <pc:sldMkLst>
          <pc:docMk/>
          <pc:sldMk cId="1676568908" sldId="591"/>
        </pc:sldMkLst>
        <pc:spChg chg="del">
          <ac:chgData name="Adrian David Fomeque Cardenas" userId="S::adfomeque@soy.sena.edu.co::71badfc1-27f6-4a99-9869-10ed1c62ee8e" providerId="AD" clId="Web-{2E9E015E-EA73-C4FD-1943-0C028BACFC00}" dt="2024-07-12T15:15:58.464" v="0"/>
          <ac:spMkLst>
            <pc:docMk/>
            <pc:sldMk cId="1676568908" sldId="591"/>
            <ac:spMk id="2" creationId="{82BBA36C-C509-DE12-57AC-6760F58765BD}"/>
          </ac:spMkLst>
        </pc:spChg>
        <pc:spChg chg="add mod">
          <ac:chgData name="Adrian David Fomeque Cardenas" userId="S::adfomeque@soy.sena.edu.co::71badfc1-27f6-4a99-9869-10ed1c62ee8e" providerId="AD" clId="Web-{2E9E015E-EA73-C4FD-1943-0C028BACFC00}" dt="2024-07-12T15:16:42.200" v="8" actId="1076"/>
          <ac:spMkLst>
            <pc:docMk/>
            <pc:sldMk cId="1676568908" sldId="591"/>
            <ac:spMk id="3" creationId="{D004AD44-D05F-84A3-67DD-0210948C7932}"/>
          </ac:spMkLst>
        </pc:spChg>
      </pc:sldChg>
      <pc:sldChg chg="addSp delSp modSp">
        <pc:chgData name="Adrian David Fomeque Cardenas" userId="S::adfomeque@soy.sena.edu.co::71badfc1-27f6-4a99-9869-10ed1c62ee8e" providerId="AD" clId="Web-{2E9E015E-EA73-C4FD-1943-0C028BACFC00}" dt="2024-07-12T15:42:22.417" v="49" actId="1076"/>
        <pc:sldMkLst>
          <pc:docMk/>
          <pc:sldMk cId="2145801964" sldId="593"/>
        </pc:sldMkLst>
        <pc:spChg chg="del">
          <ac:chgData name="Adrian David Fomeque Cardenas" userId="S::adfomeque@soy.sena.edu.co::71badfc1-27f6-4a99-9869-10ed1c62ee8e" providerId="AD" clId="Web-{2E9E015E-EA73-C4FD-1943-0C028BACFC00}" dt="2024-07-12T15:42:09.214" v="45"/>
          <ac:spMkLst>
            <pc:docMk/>
            <pc:sldMk cId="2145801964" sldId="593"/>
            <ac:spMk id="3" creationId="{98CC5D81-B64C-64F1-4FE8-8BBF8404131E}"/>
          </ac:spMkLst>
        </pc:spChg>
        <pc:spChg chg="add mod">
          <ac:chgData name="Adrian David Fomeque Cardenas" userId="S::adfomeque@soy.sena.edu.co::71badfc1-27f6-4a99-9869-10ed1c62ee8e" providerId="AD" clId="Web-{2E9E015E-EA73-C4FD-1943-0C028BACFC00}" dt="2024-07-12T15:42:13.698" v="48" actId="1076"/>
          <ac:spMkLst>
            <pc:docMk/>
            <pc:sldMk cId="2145801964" sldId="593"/>
            <ac:spMk id="5" creationId="{88CC2B80-B922-AF3C-482F-AF27FABB2F8A}"/>
          </ac:spMkLst>
        </pc:spChg>
        <pc:picChg chg="del">
          <ac:chgData name="Adrian David Fomeque Cardenas" userId="S::adfomeque@soy.sena.edu.co::71badfc1-27f6-4a99-9869-10ed1c62ee8e" providerId="AD" clId="Web-{2E9E015E-EA73-C4FD-1943-0C028BACFC00}" dt="2024-07-12T15:41:28.572" v="37"/>
          <ac:picMkLst>
            <pc:docMk/>
            <pc:sldMk cId="2145801964" sldId="593"/>
            <ac:picMk id="2" creationId="{94847975-65AC-7C4B-0644-C2D10F9D8E70}"/>
          </ac:picMkLst>
        </pc:picChg>
        <pc:picChg chg="add mod">
          <ac:chgData name="Adrian David Fomeque Cardenas" userId="S::adfomeque@soy.sena.edu.co::71badfc1-27f6-4a99-9869-10ed1c62ee8e" providerId="AD" clId="Web-{2E9E015E-EA73-C4FD-1943-0C028BACFC00}" dt="2024-07-12T15:41:52.057" v="43" actId="14100"/>
          <ac:picMkLst>
            <pc:docMk/>
            <pc:sldMk cId="2145801964" sldId="593"/>
            <ac:picMk id="4" creationId="{A8AD0A31-8F40-8D39-E9B4-85F9707E5C00}"/>
          </ac:picMkLst>
        </pc:picChg>
        <pc:picChg chg="mod">
          <ac:chgData name="Adrian David Fomeque Cardenas" userId="S::adfomeque@soy.sena.edu.co::71badfc1-27f6-4a99-9869-10ed1c62ee8e" providerId="AD" clId="Web-{2E9E015E-EA73-C4FD-1943-0C028BACFC00}" dt="2024-07-12T15:42:22.417" v="49" actId="1076"/>
          <ac:picMkLst>
            <pc:docMk/>
            <pc:sldMk cId="2145801964" sldId="593"/>
            <ac:picMk id="6" creationId="{BEB087F5-B01C-A5DF-7903-C1B6AFFF9F10}"/>
          </ac:picMkLst>
        </pc:picChg>
      </pc:sldChg>
      <pc:sldChg chg="new del">
        <pc:chgData name="Adrian David Fomeque Cardenas" userId="S::adfomeque@soy.sena.edu.co::71badfc1-27f6-4a99-9869-10ed1c62ee8e" providerId="AD" clId="Web-{2E9E015E-EA73-C4FD-1943-0C028BACFC00}" dt="2024-07-12T15:56:42.559" v="62"/>
        <pc:sldMkLst>
          <pc:docMk/>
          <pc:sldMk cId="1282445893" sldId="609"/>
        </pc:sldMkLst>
      </pc:sldChg>
      <pc:sldChg chg="new del">
        <pc:chgData name="Adrian David Fomeque Cardenas" userId="S::adfomeque@soy.sena.edu.co::71badfc1-27f6-4a99-9869-10ed1c62ee8e" providerId="AD" clId="Web-{2E9E015E-EA73-C4FD-1943-0C028BACFC00}" dt="2024-07-12T15:56:32.871" v="60"/>
        <pc:sldMkLst>
          <pc:docMk/>
          <pc:sldMk cId="2686946867" sldId="609"/>
        </pc:sldMkLst>
      </pc:sldChg>
    </pc:docChg>
  </pc:docChgLst>
  <pc:docChgLst>
    <pc:chgData name="Adrian David Fomeque Cardenas" userId="S::adfomeque@soy.sena.edu.co::71badfc1-27f6-4a99-9869-10ed1c62ee8e" providerId="AD" clId="Web-{62734286-6DDB-8FA1-52E8-E2EA7340B155}"/>
    <pc:docChg chg="addSld modSld sldOrd">
      <pc:chgData name="Adrian David Fomeque Cardenas" userId="S::adfomeque@soy.sena.edu.co::71badfc1-27f6-4a99-9869-10ed1c62ee8e" providerId="AD" clId="Web-{62734286-6DDB-8FA1-52E8-E2EA7340B155}" dt="2024-07-16T16:47:11.080" v="74" actId="20577"/>
      <pc:docMkLst>
        <pc:docMk/>
      </pc:docMkLst>
      <pc:sldChg chg="addSp delSp modSp">
        <pc:chgData name="Adrian David Fomeque Cardenas" userId="S::adfomeque@soy.sena.edu.co::71badfc1-27f6-4a99-9869-10ed1c62ee8e" providerId="AD" clId="Web-{62734286-6DDB-8FA1-52E8-E2EA7340B155}" dt="2024-07-16T16:47:11.080" v="74" actId="20577"/>
        <pc:sldMkLst>
          <pc:docMk/>
          <pc:sldMk cId="810709552" sldId="599"/>
        </pc:sldMkLst>
        <pc:spChg chg="add del mod">
          <ac:chgData name="Adrian David Fomeque Cardenas" userId="S::adfomeque@soy.sena.edu.co::71badfc1-27f6-4a99-9869-10ed1c62ee8e" providerId="AD" clId="Web-{62734286-6DDB-8FA1-52E8-E2EA7340B155}" dt="2024-07-16T16:46:46.454" v="54"/>
          <ac:spMkLst>
            <pc:docMk/>
            <pc:sldMk cId="810709552" sldId="599"/>
            <ac:spMk id="2" creationId="{C69CCFAA-6A72-620F-4245-736DB77022E1}"/>
          </ac:spMkLst>
        </pc:spChg>
        <pc:spChg chg="add mod">
          <ac:chgData name="Adrian David Fomeque Cardenas" userId="S::adfomeque@soy.sena.edu.co::71badfc1-27f6-4a99-9869-10ed1c62ee8e" providerId="AD" clId="Web-{62734286-6DDB-8FA1-52E8-E2EA7340B155}" dt="2024-07-16T16:47:11.080" v="74" actId="20577"/>
          <ac:spMkLst>
            <pc:docMk/>
            <pc:sldMk cId="810709552" sldId="599"/>
            <ac:spMk id="5" creationId="{B671E1A7-BFD7-DE6C-88BB-8F3215EB112E}"/>
          </ac:spMkLst>
        </pc:spChg>
      </pc:sldChg>
      <pc:sldChg chg="modSp add ord replId">
        <pc:chgData name="Adrian David Fomeque Cardenas" userId="S::adfomeque@soy.sena.edu.co::71badfc1-27f6-4a99-9869-10ed1c62ee8e" providerId="AD" clId="Web-{62734286-6DDB-8FA1-52E8-E2EA7340B155}" dt="2024-07-16T16:24:36.277" v="33" actId="20577"/>
        <pc:sldMkLst>
          <pc:docMk/>
          <pc:sldMk cId="1927300731" sldId="609"/>
        </pc:sldMkLst>
        <pc:spChg chg="mod">
          <ac:chgData name="Adrian David Fomeque Cardenas" userId="S::adfomeque@soy.sena.edu.co::71badfc1-27f6-4a99-9869-10ed1c62ee8e" providerId="AD" clId="Web-{62734286-6DDB-8FA1-52E8-E2EA7340B155}" dt="2024-07-16T16:24:36.277" v="33" actId="20577"/>
          <ac:spMkLst>
            <pc:docMk/>
            <pc:sldMk cId="1927300731" sldId="609"/>
            <ac:spMk id="5" creationId="{35BFFB67-C3D4-337D-C327-AB25D270EADA}"/>
          </ac:spMkLst>
        </pc:spChg>
      </pc:sldChg>
      <pc:sldChg chg="addSp delSp modSp add ord replId">
        <pc:chgData name="Adrian David Fomeque Cardenas" userId="S::adfomeque@soy.sena.edu.co::71badfc1-27f6-4a99-9869-10ed1c62ee8e" providerId="AD" clId="Web-{62734286-6DDB-8FA1-52E8-E2EA7340B155}" dt="2024-07-16T16:29:04.703" v="51" actId="14100"/>
        <pc:sldMkLst>
          <pc:docMk/>
          <pc:sldMk cId="2230196898" sldId="610"/>
        </pc:sldMkLst>
        <pc:spChg chg="add del mod">
          <ac:chgData name="Adrian David Fomeque Cardenas" userId="S::adfomeque@soy.sena.edu.co::71badfc1-27f6-4a99-9869-10ed1c62ee8e" providerId="AD" clId="Web-{62734286-6DDB-8FA1-52E8-E2EA7340B155}" dt="2024-07-16T16:27:05.498" v="46"/>
          <ac:spMkLst>
            <pc:docMk/>
            <pc:sldMk cId="2230196898" sldId="610"/>
            <ac:spMk id="3" creationId="{A0735FC6-1CDF-06EA-2B59-DDF0566186AB}"/>
          </ac:spMkLst>
        </pc:spChg>
        <pc:spChg chg="add mod">
          <ac:chgData name="Adrian David Fomeque Cardenas" userId="S::adfomeque@soy.sena.edu.co::71badfc1-27f6-4a99-9869-10ed1c62ee8e" providerId="AD" clId="Web-{62734286-6DDB-8FA1-52E8-E2EA7340B155}" dt="2024-07-16T16:27:40.718" v="50" actId="1076"/>
          <ac:spMkLst>
            <pc:docMk/>
            <pc:sldMk cId="2230196898" sldId="610"/>
            <ac:spMk id="4" creationId="{5BB95494-ADB1-FFCE-19C0-5FAA96EDA4D6}"/>
          </ac:spMkLst>
        </pc:spChg>
        <pc:spChg chg="del">
          <ac:chgData name="Adrian David Fomeque Cardenas" userId="S::adfomeque@soy.sena.edu.co::71badfc1-27f6-4a99-9869-10ed1c62ee8e" providerId="AD" clId="Web-{62734286-6DDB-8FA1-52E8-E2EA7340B155}" dt="2024-07-16T16:24:48.074" v="36"/>
          <ac:spMkLst>
            <pc:docMk/>
            <pc:sldMk cId="2230196898" sldId="610"/>
            <ac:spMk id="9" creationId="{051FB7BC-DC8A-C34B-9DB2-218262E7877E}"/>
          </ac:spMkLst>
        </pc:spChg>
        <pc:picChg chg="add mod">
          <ac:chgData name="Adrian David Fomeque Cardenas" userId="S::adfomeque@soy.sena.edu.co::71badfc1-27f6-4a99-9869-10ed1c62ee8e" providerId="AD" clId="Web-{62734286-6DDB-8FA1-52E8-E2EA7340B155}" dt="2024-07-16T16:29:04.703" v="51" actId="14100"/>
          <ac:picMkLst>
            <pc:docMk/>
            <pc:sldMk cId="2230196898" sldId="610"/>
            <ac:picMk id="2" creationId="{ECFA2419-6E98-8D57-F6BF-ECA4304A280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29/09/2024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29/09/2024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42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15019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44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51932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29/09/2024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29/09/2024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29/09/2024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29/09/2024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29/09/2024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29/09/2024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29/09/2024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29/09/2024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29/09/2024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29/09/2024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29/09/2024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29/09/2024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29/09/2024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ucid.app/lucidchart/266aa271-198b-4c4d-ab06-19dbea699f64/edit?viewport_loc=-528%2C-148%2C3328%2C1630%2C0_0&amp;invitationId=inv_78fed417-e89e-4015-b849-a6eb88b132f5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b:/g/personal/dilafontecha_soy_sena_edu_co/EXLNTUerpDJBgPXUYqQaxt0BV9zfe2n0-Bl8-hnmrypfhw?e=uv8Be9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oysena-my.sharepoint.com/:w:/g/personal/adfomeque_soy_sena_edu_co/EV0h303tgAhGiKzbIljfvD0BdRRjzbD0OaPV1izBVcs84Q?e=Nujgvb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oysena-my.sharepoint.com/:w:/g/personal/adfomeque_soy_sena_edu_co/EV0h303tgAhGiKzbIljfvD0BdRRjzbD0OaPV1izBVcs84Q?e=Nujgvb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w:/g/personal/adfomeque_soy_sena_edu_co/EasSbysLgchGsBtTna9cWeoBKEbmt1AmiXfxIcd3ov3edg?e=gKUYQz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1drv.ms/b/c/56d7b20bcbbc2191/EbPGOlYeYPBIvg5o7iVMgVwBVYQlrcxB0DFYjB2F-2YHHg?e=zB9Kl5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oysena-my.sharepoint.com/:x:/g/personal/adfomeque_soy_sena_edu_co/EeAQQqMgw9BMr23zoiQZeoMBb9K-mEHZjTr64rdJlN_qMw?e=fYrYDg" TargetMode="External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w:/g/personal/adfomeque_soy_sena_edu_co/EacQs9kNLqFOoLMV_7OhtTABQTDW4nat0GHXc9QGF6QyrQ?e=bXI7Mt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Q-Locura?tab=repositories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Webcraft9/WebCraft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015D167A-EE62-EA02-E6F4-53710691F485}"/>
              </a:ext>
            </a:extLst>
          </p:cNvPr>
          <p:cNvSpPr txBox="1"/>
          <p:nvPr/>
        </p:nvSpPr>
        <p:spPr>
          <a:xfrm>
            <a:off x="1960155" y="2765730"/>
            <a:ext cx="64536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WEB CRAFT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5400" b="1" dirty="0">
              <a:solidFill>
                <a:prstClr val="black">
                  <a:lumMod val="75000"/>
                  <a:lumOff val="25000"/>
                </a:prstClr>
              </a:solidFill>
              <a:latin typeface="Work Sans Bold Roma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09726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4774858" y="2539470"/>
            <a:ext cx="29610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6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Proyecto</a:t>
            </a:r>
            <a:endParaRPr kumimoji="0" lang="es-CO" sz="72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5013630" y="3555133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164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015D167A-EE62-EA02-E6F4-53710691F485}"/>
              </a:ext>
            </a:extLst>
          </p:cNvPr>
          <p:cNvSpPr txBox="1"/>
          <p:nvPr/>
        </p:nvSpPr>
        <p:spPr>
          <a:xfrm>
            <a:off x="1079312" y="2207889"/>
            <a:ext cx="6453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54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Snack</a:t>
            </a:r>
            <a:endParaRPr kumimoji="0" lang="es-ES" sz="54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ACEE810-553A-42FC-A2BE-D98208BE0792}"/>
              </a:ext>
            </a:extLst>
          </p:cNvPr>
          <p:cNvSpPr txBox="1"/>
          <p:nvPr/>
        </p:nvSpPr>
        <p:spPr>
          <a:xfrm>
            <a:off x="1079312" y="3429000"/>
            <a:ext cx="6453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Clientes: Andrés Cárdenas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36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Daniel Cárdenas </a:t>
            </a:r>
            <a:endParaRPr kumimoji="0" lang="es-ES" sz="36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CE673E6-7A35-4D09-8575-E3E333FE8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450" y="2669554"/>
            <a:ext cx="2939012" cy="290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80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3460398" y="2539470"/>
            <a:ext cx="55899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6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Objetivo General</a:t>
            </a:r>
            <a:endParaRPr kumimoji="0" lang="es-CO" sz="72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5013630" y="3555133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404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Objetivo General curso SW | Slide Set">
            <a:extLst>
              <a:ext uri="{FF2B5EF4-FFF2-40B4-BE49-F238E27FC236}">
                <a16:creationId xmlns:a16="http://schemas.microsoft.com/office/drawing/2014/main" id="{232583D5-DE65-4490-8374-ECDDEB127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037" y="987428"/>
            <a:ext cx="5349059" cy="511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6C31FC2-6C63-0CB9-C78D-1723D5E9DD66}"/>
              </a:ext>
            </a:extLst>
          </p:cNvPr>
          <p:cNvSpPr txBox="1"/>
          <p:nvPr/>
        </p:nvSpPr>
        <p:spPr>
          <a:xfrm>
            <a:off x="202734" y="1923979"/>
            <a:ext cx="78269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Crear un aplicativo web interactivo y eficiente para facilitar la orden y entrega de comidas rápidas basadas en Doritos</a:t>
            </a:r>
            <a:r>
              <a:rPr lang="es-MX" sz="32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s-ES" sz="3200" i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947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2798358" y="2539470"/>
            <a:ext cx="69140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6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Objetivos Específicos</a:t>
            </a:r>
            <a:endParaRPr kumimoji="0" lang="es-CO" sz="72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5013630" y="3555133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088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6C31FC2-6C63-0CB9-C78D-1723D5E9DD66}"/>
              </a:ext>
            </a:extLst>
          </p:cNvPr>
          <p:cNvSpPr txBox="1"/>
          <p:nvPr/>
        </p:nvSpPr>
        <p:spPr>
          <a:xfrm>
            <a:off x="1252057" y="1497702"/>
            <a:ext cx="9687886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s-MX" sz="20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Diseñar una interfaz intuitiva y atractiva que permita a los usuarios navegar fácilmente por el menú y realizar sus pedidos.</a:t>
            </a:r>
            <a:endParaRPr lang="es-CO" sz="2000" i="1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s-MX" sz="20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Desarrollar un sistema de gestión de pedidos eficiente que agilice el proceso de preparación y entrega.</a:t>
            </a:r>
          </a:p>
          <a:p>
            <a:pPr marL="285750" indent="-285750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s-MX" sz="20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Implementar funcionalidades de seguimiento de pedidos para mantener informados a los clientes sobre el estado de su solicitud.</a:t>
            </a:r>
            <a:endParaRPr lang="es-MX" sz="2000" i="1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s-MX" sz="20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Realizar convenios con diferentes plataformas de pago (nequi, daviplata) generando un QR para facilitar sus pagos </a:t>
            </a:r>
            <a:endParaRPr lang="es-MX" sz="2000" b="0" i="1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s-MX" sz="20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Establecer un sistema de retroalimentación para recopilar opiniones y mejorar continuamente la experiencia del cliente</a:t>
            </a:r>
            <a:endParaRPr lang="es-MX" sz="2000" i="1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s-MX" sz="20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Mostrar cualquier tipo de promoción o descuento que ofrezca la empresa </a:t>
            </a:r>
            <a:endParaRPr lang="es-CO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257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1656222" y="2539470"/>
            <a:ext cx="91983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6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Planteamiento del Problema</a:t>
            </a:r>
            <a:endParaRPr kumimoji="0" lang="es-CO" sz="72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5013630" y="3555133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29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Planteamiento del problema - Mind Map">
            <a:extLst>
              <a:ext uri="{FF2B5EF4-FFF2-40B4-BE49-F238E27FC236}">
                <a16:creationId xmlns:a16="http://schemas.microsoft.com/office/drawing/2014/main" id="{3F2427CB-92E4-4C37-8CFC-B19F654B7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698" y="2963544"/>
            <a:ext cx="2825955" cy="334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6C31FC2-6C63-0CB9-C78D-1723D5E9DD66}"/>
              </a:ext>
            </a:extLst>
          </p:cNvPr>
          <p:cNvSpPr txBox="1"/>
          <p:nvPr/>
        </p:nvSpPr>
        <p:spPr>
          <a:xfrm>
            <a:off x="1082180" y="1171386"/>
            <a:ext cx="96878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s-MX" sz="2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Actualmente, el proceso de pedido y entrega de comidas rápidas basadas en Doritos no está optimizado, lo que resulta en largos tiempos de espera, falta de información sobre el estado del pedido y una experiencia de usuario deficiente. Además, la falta de una plataforma digital dedicada limita la visibilidad y el alcance del negocio.</a:t>
            </a:r>
          </a:p>
          <a:p>
            <a:pPr>
              <a:spcBef>
                <a:spcPts val="600"/>
              </a:spcBef>
            </a:pPr>
            <a:endParaRPr lang="es-MX" sz="2400" i="1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endParaRPr lang="es-MX" sz="2400" b="1" i="1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endParaRPr lang="es-CO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600"/>
              </a:spcBef>
              <a:spcAft>
                <a:spcPts val="0"/>
              </a:spcAft>
            </a:pPr>
            <a:endParaRPr lang="es-CO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129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2957860" y="2539470"/>
            <a:ext cx="65950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6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Pregunta Problema</a:t>
            </a:r>
            <a:endParaRPr kumimoji="0" lang="es-CO" sz="72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5013630" y="3555133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287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regunta - Iconos gratis de personas">
            <a:extLst>
              <a:ext uri="{FF2B5EF4-FFF2-40B4-BE49-F238E27FC236}">
                <a16:creationId xmlns:a16="http://schemas.microsoft.com/office/drawing/2014/main" id="{31E46285-EE95-4050-8214-E5EA6CF21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546" y="3322172"/>
            <a:ext cx="2961881" cy="296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6C31FC2-6C63-0CB9-C78D-1723D5E9DD66}"/>
              </a:ext>
            </a:extLst>
          </p:cNvPr>
          <p:cNvSpPr txBox="1"/>
          <p:nvPr/>
        </p:nvSpPr>
        <p:spPr>
          <a:xfrm>
            <a:off x="1399214" y="-126287"/>
            <a:ext cx="9393572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endParaRPr lang="es-MX" sz="2800" i="1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endParaRPr lang="es-MX" sz="2800" b="1" i="1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endParaRPr lang="es-MX" sz="2800" b="1" i="1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s-MX" sz="28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¿Cómo podemos mejorar la experiencia de pedido y entrega de comidas rápidas basadas en Doritos mediante el desarrollo de una plataforma web eficiente y atractiva?</a:t>
            </a:r>
            <a:endParaRPr lang="es-CO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endParaRPr lang="es-CO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600"/>
              </a:spcBef>
              <a:spcAft>
                <a:spcPts val="0"/>
              </a:spcAft>
            </a:pPr>
            <a:endParaRPr lang="es-CO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340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1FEF253-53C4-B5FA-07C7-0B039B14F52F}"/>
              </a:ext>
            </a:extLst>
          </p:cNvPr>
          <p:cNvSpPr txBox="1"/>
          <p:nvPr/>
        </p:nvSpPr>
        <p:spPr>
          <a:xfrm>
            <a:off x="3863281" y="2308651"/>
            <a:ext cx="44654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6000" b="1" i="1" dirty="0">
                <a:solidFill>
                  <a:srgbClr val="4D4D4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Integrantes</a:t>
            </a:r>
            <a:endParaRPr kumimoji="0" lang="es-CO" sz="7200" b="1" i="1" u="none" strike="noStrike" kern="1200" cap="none" spc="0" normalizeH="0" baseline="0" noProof="0" dirty="0">
              <a:ln>
                <a:noFill/>
              </a:ln>
              <a:solidFill>
                <a:srgbClr val="4D4D4C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E0C963B-97B4-4F66-1B49-0B47BC7F0F1A}"/>
              </a:ext>
            </a:extLst>
          </p:cNvPr>
          <p:cNvCxnSpPr>
            <a:cxnSpLocks/>
          </p:cNvCxnSpPr>
          <p:nvPr/>
        </p:nvCxnSpPr>
        <p:spPr>
          <a:xfrm>
            <a:off x="4972228" y="3324314"/>
            <a:ext cx="2247544" cy="0"/>
          </a:xfrm>
          <a:prstGeom prst="line">
            <a:avLst/>
          </a:prstGeom>
          <a:ln w="127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9388A4DF-720D-E501-986E-D50B788D2F61}"/>
              </a:ext>
            </a:extLst>
          </p:cNvPr>
          <p:cNvSpPr txBox="1"/>
          <p:nvPr/>
        </p:nvSpPr>
        <p:spPr>
          <a:xfrm>
            <a:off x="4168816" y="3463724"/>
            <a:ext cx="3854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16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Adrián Fomeque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Dilan Fontecha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16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Brayan Galeano</a:t>
            </a:r>
          </a:p>
        </p:txBody>
      </p:sp>
    </p:spTree>
    <p:extLst>
      <p:ext uri="{BB962C8B-B14F-4D97-AF65-F5344CB8AC3E}">
        <p14:creationId xmlns:p14="http://schemas.microsoft.com/office/powerpoint/2010/main" val="1971142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2724624" y="2539470"/>
            <a:ext cx="7061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6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Alcance del Proyecto</a:t>
            </a:r>
            <a:endParaRPr kumimoji="0" lang="es-CO" sz="72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5013630" y="3555133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88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sesoramiento Tecnológico | Alojamiento Web">
            <a:extLst>
              <a:ext uri="{FF2B5EF4-FFF2-40B4-BE49-F238E27FC236}">
                <a16:creationId xmlns:a16="http://schemas.microsoft.com/office/drawing/2014/main" id="{A4E68B40-E54F-44CC-A94C-46CA8E93E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405" y="4007282"/>
            <a:ext cx="4141190" cy="231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6C31FC2-6C63-0CB9-C78D-1723D5E9DD66}"/>
              </a:ext>
            </a:extLst>
          </p:cNvPr>
          <p:cNvSpPr txBox="1"/>
          <p:nvPr/>
        </p:nvSpPr>
        <p:spPr>
          <a:xfrm>
            <a:off x="1382321" y="1180189"/>
            <a:ext cx="9687886" cy="312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s-MX" sz="2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 proyecto incluirá el diseño, desarrollo e implementación de una página web completa para el local unitario Q' locura, que permita a los usuarios ver el menú, realizar pedidos a nivel nacional precisamente en la localidad 5 de Usme, realizar seguimiento de sus solicitudes y proporcionar retroalimentación. Además, se incluirá la integración de un sistema de gestión de pedidos y opciones de pago seguras. Sin embargo, el alcance no cubrirá la logística de entrega física de los pedidos</a:t>
            </a:r>
            <a:endParaRPr lang="es-CO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600"/>
              </a:spcBef>
              <a:spcAft>
                <a:spcPts val="0"/>
              </a:spcAft>
            </a:pPr>
            <a:endParaRPr lang="es-CO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535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4112024" y="2539470"/>
            <a:ext cx="42867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6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Justificación</a:t>
            </a:r>
            <a:endParaRPr kumimoji="0" lang="es-CO" sz="72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5013630" y="3555133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977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Justificación de Proyecto de Investigación">
            <a:extLst>
              <a:ext uri="{FF2B5EF4-FFF2-40B4-BE49-F238E27FC236}">
                <a16:creationId xmlns:a16="http://schemas.microsoft.com/office/drawing/2014/main" id="{62D1E78E-3D24-442E-89AD-7A387F9F5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550" y="3894215"/>
            <a:ext cx="2549904" cy="2750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6C31FC2-6C63-0CB9-C78D-1723D5E9DD66}"/>
              </a:ext>
            </a:extLst>
          </p:cNvPr>
          <p:cNvSpPr txBox="1"/>
          <p:nvPr/>
        </p:nvSpPr>
        <p:spPr>
          <a:xfrm>
            <a:off x="1478559" y="1139615"/>
            <a:ext cx="9687886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lang="es-MX" sz="2400" b="0" i="1" dirty="0">
                <a:solidFill>
                  <a:srgbClr val="222222"/>
                </a:solidFill>
                <a:effectLst/>
                <a:latin typeface="Times New Roman"/>
                <a:cs typeface="Times New Roman"/>
              </a:rPr>
              <a:t>La creación de una plataforma web dedicada para Q' locura es crucial para optimizar los procesos internos y aumentar la competitividad en el mercado de comidas rápidas. Proporcionará una solución conveniente y moderna para realizar </a:t>
            </a:r>
            <a:r>
              <a:rPr lang="es-MX" sz="2400" i="1" dirty="0">
                <a:solidFill>
                  <a:srgbClr val="222222"/>
                </a:solidFill>
                <a:latin typeface="Times New Roman"/>
                <a:cs typeface="Times New Roman"/>
              </a:rPr>
              <a:t>pedidos lo que resultará </a:t>
            </a:r>
            <a:r>
              <a:rPr lang="es-MX" sz="2400" b="0" i="1" dirty="0">
                <a:solidFill>
                  <a:srgbClr val="222222"/>
                </a:solidFill>
                <a:effectLst/>
                <a:latin typeface="Times New Roman"/>
                <a:cs typeface="Times New Roman"/>
              </a:rPr>
              <a:t>en un aumento en las ventas. Además, permitirá una mayor visibilidad del negocio y una mejor gestión de la marca en el entorno digital.</a:t>
            </a:r>
            <a:endParaRPr lang="es-CO" sz="2400" i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13646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3277661" y="2539470"/>
            <a:ext cx="5955477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 i="1" dirty="0">
                <a:solidFill>
                  <a:schemeClr val="bg1"/>
                </a:solidFill>
                <a:latin typeface="Times New Roman"/>
                <a:cs typeface="Times New Roman"/>
              </a:rPr>
              <a:t>Mapa de Procesos</a:t>
            </a:r>
            <a:endParaRPr lang="es-CO" sz="60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5013630" y="3555133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695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7FF5BEEE-08DA-523F-53A2-103DC3C58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467926"/>
            <a:ext cx="10905066" cy="531621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8892C8C-9676-D4CA-0EA5-5632280BA1A9}"/>
              </a:ext>
            </a:extLst>
          </p:cNvPr>
          <p:cNvSpPr txBox="1"/>
          <p:nvPr/>
        </p:nvSpPr>
        <p:spPr>
          <a:xfrm>
            <a:off x="1072056" y="5985326"/>
            <a:ext cx="7342742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hlinkClick r:id="rId3"/>
              </a:rPr>
              <a:t>https://lucid.app/lucidchart/266aa271-198b-4c4d-ab06-19dbea699f64/edit?viewport_loc=-528%2C-148%2C3328%2C1630%2C0_0&amp;invitationId=inv_78fed417-e89e-4015-b849-a6eb88b132f5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3310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2069799" y="2539470"/>
            <a:ext cx="8371202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 i="1" dirty="0">
                <a:solidFill>
                  <a:schemeClr val="bg1"/>
                </a:solidFill>
                <a:latin typeface="Times New Roman"/>
                <a:cs typeface="Times New Roman"/>
              </a:rPr>
              <a:t>Mapa de Procesos BPMN</a:t>
            </a:r>
            <a:endParaRPr lang="es-CO" sz="60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5013630" y="3555133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376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2694B7D9-A7C6-F8E3-0EBA-BCC08D7A0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3" y="991854"/>
            <a:ext cx="12101763" cy="521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222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2924998" y="2539470"/>
            <a:ext cx="6660798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 i="1" dirty="0">
                <a:solidFill>
                  <a:schemeClr val="bg1"/>
                </a:solidFill>
                <a:latin typeface="Times New Roman"/>
                <a:cs typeface="Times New Roman"/>
              </a:rPr>
              <a:t>Encuesta e Informe</a:t>
            </a:r>
            <a:endParaRPr lang="es-CO" sz="60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5013630" y="3555133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3832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AF06BF7-288B-4B16-A4EA-1538749F6520}"/>
              </a:ext>
            </a:extLst>
          </p:cNvPr>
          <p:cNvSpPr txBox="1"/>
          <p:nvPr/>
        </p:nvSpPr>
        <p:spPr>
          <a:xfrm>
            <a:off x="2413232" y="1823492"/>
            <a:ext cx="736553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8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mayoría de los participantes muestran preferencias por un diseño moderno, colores claros, funcionalidades de personalización, notificaciones de promociones y entrega a domicilio. La facilidad de navegación, la rapidez en el proceso de pedido y la importancia del tiempo de entrega son aspectos cruciales. La retroalimentación y participación en versiones beta también son bien recibidas.</a:t>
            </a:r>
          </a:p>
          <a:p>
            <a:pPr algn="ctr"/>
            <a:endParaRPr lang="es-MX" i="1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s-MX" i="1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s-CO" sz="1800" i="1" u="sng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Informe de la encuesta 1A.pdf</a:t>
            </a:r>
            <a:endParaRPr lang="es-MX" sz="1800" i="1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s-MX" i="1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s-MX" sz="1800" i="1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s-MX" sz="4000" i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905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3619478" y="2539470"/>
            <a:ext cx="52718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6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Misión y Visión</a:t>
            </a:r>
            <a:endParaRPr kumimoji="0" lang="es-CO" sz="72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5013630" y="3555133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1846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1461282" y="1784461"/>
            <a:ext cx="9352239" cy="193899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cs typeface="Times New Roman"/>
              </a:rPr>
              <a:t>Requerimientos Funcionales</a:t>
            </a:r>
          </a:p>
          <a:p>
            <a:pPr algn="ctr">
              <a:defRPr/>
            </a:pPr>
            <a:r>
              <a:rPr lang="es-CO" sz="6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cs typeface="Times New Roman"/>
              </a:rPr>
              <a:t>y No Funcionales 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4837461" y="3696487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2720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en e-Factura: generación factura-e y envió electrónico por firma digital">
            <a:extLst>
              <a:ext uri="{FF2B5EF4-FFF2-40B4-BE49-F238E27FC236}">
                <a16:creationId xmlns:a16="http://schemas.microsoft.com/office/drawing/2014/main" id="{001590E6-EAD2-494F-8074-CE7CB4C00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230" y="967604"/>
            <a:ext cx="4912113" cy="409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C498125-AB6F-4FCF-9463-67B35EE14A01}"/>
              </a:ext>
            </a:extLst>
          </p:cNvPr>
          <p:cNvSpPr txBox="1"/>
          <p:nvPr/>
        </p:nvSpPr>
        <p:spPr>
          <a:xfrm>
            <a:off x="832607" y="967603"/>
            <a:ext cx="7514438" cy="437042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 rtl="0" fontAlgn="base"/>
            <a:r>
              <a:rPr lang="es-MX" sz="2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REQUISITOS FUNCIONALES  </a:t>
            </a:r>
          </a:p>
          <a:p>
            <a:pPr algn="just" rtl="0" fontAlgn="base"/>
            <a:endParaRPr lang="es-MX" sz="2000" i="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0" fontAlgn="base"/>
            <a:r>
              <a:rPr lang="es-MX" sz="2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1° El sistema debe permitir el registro de usuarios </a:t>
            </a:r>
          </a:p>
          <a:p>
            <a:pPr algn="just" rtl="0" fontAlgn="base"/>
            <a:r>
              <a:rPr lang="es-MX" sz="2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2° El sistema debe permitir visualizar el catálogo de productos </a:t>
            </a:r>
          </a:p>
          <a:p>
            <a:pPr algn="just" rtl="0" fontAlgn="base"/>
            <a:r>
              <a:rPr lang="es-MX" sz="2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3° El sistema debe permitir la búsqueda de productos </a:t>
            </a:r>
          </a:p>
          <a:p>
            <a:pPr algn="just" rtl="0" fontAlgn="base"/>
            <a:r>
              <a:rPr lang="es-MX" sz="2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4° El sistema debe permitir gestionar un carrito de compras </a:t>
            </a:r>
          </a:p>
          <a:p>
            <a:pPr algn="just" rtl="0" fontAlgn="base"/>
            <a:r>
              <a:rPr lang="es-MX" sz="2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5° El sistema debe permitir el proceso de pago </a:t>
            </a:r>
          </a:p>
          <a:p>
            <a:pPr algn="just" rtl="0" fontAlgn="base"/>
            <a:r>
              <a:rPr lang="es-MX" sz="2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6° El sistema debe permitir la gestión de pedidos  </a:t>
            </a:r>
          </a:p>
          <a:p>
            <a:pPr algn="just" rtl="0" fontAlgn="base"/>
            <a:r>
              <a:rPr lang="es-MX" sz="2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7° El sistema debe permitir la gestión de cuentas del usuario </a:t>
            </a:r>
          </a:p>
          <a:p>
            <a:pPr algn="just" rtl="0" fontAlgn="base"/>
            <a:r>
              <a:rPr lang="es-MX" sz="2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8° El sistema debe permitir comentarios y valoraciones  </a:t>
            </a:r>
          </a:p>
          <a:p>
            <a:pPr algn="just" fontAlgn="base"/>
            <a:r>
              <a:rPr lang="es-MX" sz="2000" i="1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9° El sistema debe permitir la </a:t>
            </a:r>
            <a:r>
              <a:rPr lang="es-MX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creación y asignación de un piloto</a:t>
            </a:r>
            <a:r>
              <a:rPr lang="es-MX" sz="2000" i="1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 </a:t>
            </a:r>
          </a:p>
          <a:p>
            <a:pPr algn="just" rtl="0" fontAlgn="base"/>
            <a:r>
              <a:rPr lang="es-MX" sz="2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10° El sistema debe permitir mostrar promociones y descuentos </a:t>
            </a:r>
          </a:p>
          <a:p>
            <a:pPr algn="just" fontAlgn="base"/>
            <a:r>
              <a:rPr lang="es-MX" sz="2000" i="1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11° El sistema debe permitir </a:t>
            </a:r>
            <a:r>
              <a:rPr lang="es-MX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el seguimiento de los pedidos</a:t>
            </a:r>
          </a:p>
          <a:p>
            <a:pPr algn="just"/>
            <a:r>
              <a:rPr lang="es-MX" sz="2000" i="1" dirty="0">
                <a:latin typeface="Times New Roman"/>
                <a:cs typeface="Times New Roman"/>
              </a:rPr>
              <a:t>12° El sistema debe permitir la creación de un nuevo producto </a:t>
            </a:r>
            <a:endParaRPr lang="es-MX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D8523D-0C58-D1A0-AA52-A23548A87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301" y="576323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Requerimientos Software Snack.docx</a:t>
            </a:r>
            <a:endParaRPr kumimoji="0" lang="es-MX" alt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7093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quisito y requerimientos by JUAN CARLOS ALVAREZ VELARDE - Infogram">
            <a:extLst>
              <a:ext uri="{FF2B5EF4-FFF2-40B4-BE49-F238E27FC236}">
                <a16:creationId xmlns:a16="http://schemas.microsoft.com/office/drawing/2014/main" id="{2D89E8AB-01F4-40C9-A526-7A20B8295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4060" y="3429000"/>
            <a:ext cx="3000614" cy="285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084350D-EA33-4D14-9C43-C680A58F1E39}"/>
              </a:ext>
            </a:extLst>
          </p:cNvPr>
          <p:cNvSpPr txBox="1"/>
          <p:nvPr/>
        </p:nvSpPr>
        <p:spPr>
          <a:xfrm>
            <a:off x="673215" y="1122719"/>
            <a:ext cx="919223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/>
            <a:r>
              <a:rPr lang="es-MX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REQUISITOS NO FUNCIONALES  </a:t>
            </a:r>
          </a:p>
          <a:p>
            <a:pPr algn="just" rtl="0" fontAlgn="base"/>
            <a:endParaRPr lang="es-MX" i="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0" fontAlgn="base"/>
            <a:r>
              <a:rPr lang="es-MX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1° El sistema debe permitir garantizar la seguridad de los datos de los usuarios  </a:t>
            </a:r>
          </a:p>
          <a:p>
            <a:pPr algn="just" rtl="0" fontAlgn="base"/>
            <a:r>
              <a:rPr lang="es-MX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2° El sistema debe permitir tener tiempos de carga rápidos y una experiencia del usuario fluida </a:t>
            </a:r>
          </a:p>
          <a:p>
            <a:pPr algn="just" rtl="0" fontAlgn="base"/>
            <a:r>
              <a:rPr lang="es-MX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3° El sistema debe permitir estar disponible las 24 horas del día, los 7 días de la semana </a:t>
            </a:r>
          </a:p>
          <a:p>
            <a:pPr algn="just" rtl="0" fontAlgn="base"/>
            <a:r>
              <a:rPr lang="es-MX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4° El sistema debe permitir manejar un aumento en el número de usuarios y transacciones  </a:t>
            </a:r>
          </a:p>
          <a:p>
            <a:pPr algn="just" rtl="0" fontAlgn="base"/>
            <a:r>
              <a:rPr lang="es-MX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5° El sistema debe permitir ser compatible con una variedad de dispositivos y navegadores web </a:t>
            </a:r>
          </a:p>
          <a:p>
            <a:pPr algn="just" rtl="0" fontAlgn="base"/>
            <a:r>
              <a:rPr lang="es-MX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6° El sistema debe permitir cumplir con las regulaciones de seguridad de datos  </a:t>
            </a:r>
          </a:p>
          <a:p>
            <a:pPr algn="just" rtl="0" fontAlgn="base"/>
            <a:r>
              <a:rPr lang="es-MX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7° El sistema debe permitir optimizar el uso de recursos </a:t>
            </a:r>
          </a:p>
          <a:p>
            <a:pPr algn="just" rtl="0" fontAlgn="base"/>
            <a:r>
              <a:rPr lang="es-MX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8° El sistema debe permitir ser intuitivo y fácil de usar  </a:t>
            </a:r>
          </a:p>
          <a:p>
            <a:pPr algn="just" rtl="0" fontAlgn="base"/>
            <a:r>
              <a:rPr lang="es-MX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9° El sistema debe permitir adaptarse a diferentes idiomas, monedas y regulaciones locales 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DD9F98-74F3-3195-795A-2B4791316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3241" y="52850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Requerimientos Software Snack.docx</a:t>
            </a:r>
            <a:endParaRPr kumimoji="0" lang="es-MX" alt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4128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3572597" y="2413337"/>
            <a:ext cx="4777270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cs typeface="Times New Roman"/>
              </a:rPr>
              <a:t>Ficha Técnica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4837461" y="3696487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9989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48F386AA-BE4F-661A-A468-BC7013184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34" y="476810"/>
            <a:ext cx="4359018" cy="611177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2DD88EF-EE39-3814-8B24-F64919F66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368" y="438707"/>
            <a:ext cx="4389500" cy="61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2827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2909758" y="2413337"/>
            <a:ext cx="6102954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cs typeface="Times New Roman"/>
              </a:rPr>
              <a:t>Propuesta Técnica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4837461" y="3696487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322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FFF65D-5F1A-35F1-86F2-7F5F42558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5678" y="2761898"/>
            <a:ext cx="121920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PROPUESTA TÉCNICA WEBCRAFT.docx</a:t>
            </a:r>
            <a:endParaRPr kumimoji="0" lang="es-CO" altLang="es-CO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6021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2001657" y="2413337"/>
            <a:ext cx="7919156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 i="1" dirty="0">
                <a:solidFill>
                  <a:schemeClr val="bg1"/>
                </a:solidFill>
                <a:latin typeface="Times New Roman"/>
                <a:cs typeface="Times New Roman"/>
              </a:rPr>
              <a:t>Modelo entidad relación</a:t>
            </a:r>
            <a:endParaRPr lang="es-CO" sz="60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4837461" y="3696487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1619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7A4DB941-6F3D-61BC-41EB-AA6009447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0" y="312874"/>
            <a:ext cx="10820268" cy="579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7216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2973876" y="2413337"/>
            <a:ext cx="5974714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 i="1" dirty="0">
                <a:solidFill>
                  <a:schemeClr val="bg1"/>
                </a:solidFill>
                <a:latin typeface="Times New Roman"/>
                <a:cs typeface="Times New Roman"/>
              </a:rPr>
              <a:t>Modelo relacional</a:t>
            </a:r>
            <a:endParaRPr lang="es-CO" sz="60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4837461" y="3696487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653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951D1C-ACAB-30A9-933A-FC96DF28A2F0}"/>
              </a:ext>
            </a:extLst>
          </p:cNvPr>
          <p:cNvSpPr txBox="1">
            <a:spLocks/>
          </p:cNvSpPr>
          <p:nvPr/>
        </p:nvSpPr>
        <p:spPr>
          <a:xfrm>
            <a:off x="570238" y="2021380"/>
            <a:ext cx="272355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i="1" dirty="0">
                <a:solidFill>
                  <a:srgbClr val="38AA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F6697F3-B1A3-FADB-1243-D89866428CB1}"/>
              </a:ext>
            </a:extLst>
          </p:cNvPr>
          <p:cNvSpPr txBox="1"/>
          <p:nvPr/>
        </p:nvSpPr>
        <p:spPr>
          <a:xfrm>
            <a:off x="1046731" y="2697978"/>
            <a:ext cx="5469835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WEBCRAFT, NUESTRA MISIÓN ES CONSOLIDAR NUESTRA POSICIÓN COMO LÍDERES GLOBALES EN EL DESARROLLO DE SOLUCIONES DE SOFTWARE INNOVADORAS Y PERSONALIZADAS PARA EMPRESAS DE TODOS LOS TAMAÑOS Y SECTORES. NOS COMPROMETEMOS A SEGUIR OFRECIENDO PRODUCTOS Y SERVICIOS DE ALTA CALIDAD QUE IMPULSEN LA TRANSFORMACIÓN DIGITAL DE NUESTROS CLIENTES Y LES PERMITAN ALCANZAR SUS OBJETIVOS EMPRESARIALES DE MANERA EFECTIVA. ESTAMOS DEDICADOS A CULTIVAR RELACIONES SÓLIDAS Y DURADERAS CON NUESTROS CLIENTES, BASADAS EN LA CONFIANZA, LA TRANSPARENCIA Y LA EXCELENCIA EN EL SERVICIO."</a:t>
            </a:r>
          </a:p>
          <a:p>
            <a:endParaRPr lang="es-CO" sz="1050" dirty="0">
              <a:latin typeface="Work Sans Light Roman" pitchFamily="2" charset="77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669DD18A-AB54-34AC-A662-0BDC60B050FF}"/>
              </a:ext>
            </a:extLst>
          </p:cNvPr>
          <p:cNvCxnSpPr>
            <a:cxnSpLocks/>
          </p:cNvCxnSpPr>
          <p:nvPr/>
        </p:nvCxnSpPr>
        <p:spPr>
          <a:xfrm>
            <a:off x="570238" y="2527926"/>
            <a:ext cx="1425934" cy="0"/>
          </a:xfrm>
          <a:prstGeom prst="line">
            <a:avLst/>
          </a:prstGeom>
          <a:ln w="12700">
            <a:solidFill>
              <a:srgbClr val="4D4D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08099FDD-2005-4455-B84D-56D1A519F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253" y="2177392"/>
            <a:ext cx="3341921" cy="250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001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Escala de tiempo&#10;&#10;Descripción generada automáticamente">
            <a:extLst>
              <a:ext uri="{FF2B5EF4-FFF2-40B4-BE49-F238E27FC236}">
                <a16:creationId xmlns:a16="http://schemas.microsoft.com/office/drawing/2014/main" id="{A4124AA0-C0C3-2F9C-3F01-E2944DFF2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04" y="213360"/>
            <a:ext cx="10053072" cy="582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139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1242636" y="2413337"/>
            <a:ext cx="9437199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cs typeface="Times New Roman"/>
              </a:rPr>
              <a:t>Diccionario de base de </a:t>
            </a:r>
            <a:r>
              <a:rPr lang="es-CO" sz="6000" b="1" i="1" dirty="0">
                <a:solidFill>
                  <a:schemeClr val="bg1"/>
                </a:solidFill>
                <a:latin typeface="Times New Roman"/>
                <a:cs typeface="Times New Roman"/>
              </a:rPr>
              <a:t>datos </a:t>
            </a:r>
            <a:endParaRPr lang="es-CO" sz="60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4837461" y="3696487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84370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5106C68-0BCF-B047-E4BC-C58AB83FFB81}"/>
              </a:ext>
            </a:extLst>
          </p:cNvPr>
          <p:cNvSpPr txBox="1"/>
          <p:nvPr/>
        </p:nvSpPr>
        <p:spPr>
          <a:xfrm>
            <a:off x="1879600" y="2458720"/>
            <a:ext cx="6634480" cy="14363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hlinkClick r:id="rId4"/>
              </a:rPr>
              <a:t>Diccionario de Datos QLocura.pdf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23820421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1262676" y="2413337"/>
            <a:ext cx="9397124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 i="1" dirty="0">
                <a:solidFill>
                  <a:schemeClr val="bg1"/>
                </a:solidFill>
                <a:latin typeface="Times New Roman"/>
                <a:cs typeface="Times New Roman"/>
              </a:rPr>
              <a:t>Normalización 1fn, 2fn y 3fn</a:t>
            </a:r>
            <a:endParaRPr lang="es-CO" sz="60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4837461" y="3696487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3007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Tabla&#10;&#10;Descripción generada automáticamente">
            <a:extLst>
              <a:ext uri="{FF2B5EF4-FFF2-40B4-BE49-F238E27FC236}">
                <a16:creationId xmlns:a16="http://schemas.microsoft.com/office/drawing/2014/main" id="{ECFA2419-6E98-8D57-F6BF-ECA4304A2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40" y="379537"/>
            <a:ext cx="11016869" cy="544655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BB95494-ADB1-FFCE-19C0-5FAA96EDA4D6}"/>
              </a:ext>
            </a:extLst>
          </p:cNvPr>
          <p:cNvSpPr txBox="1"/>
          <p:nvPr/>
        </p:nvSpPr>
        <p:spPr>
          <a:xfrm>
            <a:off x="896039" y="620249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5"/>
              </a:rPr>
              <a:t>normalización.xlsx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968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3655955" y="2413337"/>
            <a:ext cx="4610558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 i="1" dirty="0">
                <a:solidFill>
                  <a:schemeClr val="bg1"/>
                </a:solidFill>
                <a:latin typeface="Times New Roman"/>
                <a:cs typeface="Times New Roman"/>
              </a:rPr>
              <a:t>Casos de Uso </a:t>
            </a:r>
            <a:endParaRPr lang="es-CO" sz="60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4837461" y="3696487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63846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66A8E4EE-AC36-3D50-8137-9D55D87E2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" y="251976"/>
            <a:ext cx="10739120" cy="578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9963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1134434" y="2413337"/>
            <a:ext cx="9653605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cs typeface="Times New Roman"/>
              </a:rPr>
              <a:t>Documenta</a:t>
            </a:r>
            <a:r>
              <a:rPr lang="es-CO" sz="6000" b="1" i="1" dirty="0" err="1">
                <a:solidFill>
                  <a:schemeClr val="bg1"/>
                </a:solidFill>
                <a:latin typeface="Times New Roman"/>
                <a:cs typeface="Times New Roman"/>
              </a:rPr>
              <a:t>ción</a:t>
            </a:r>
            <a:r>
              <a:rPr lang="es-CO" sz="6000" b="1" i="1" dirty="0">
                <a:solidFill>
                  <a:schemeClr val="bg1"/>
                </a:solidFill>
                <a:latin typeface="Times New Roman"/>
                <a:cs typeface="Times New Roman"/>
              </a:rPr>
              <a:t> Casos de Uso</a:t>
            </a:r>
            <a:endParaRPr lang="es-CO" sz="60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4837461" y="3696487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5451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004AD44-D05F-84A3-67DD-0210948C7932}"/>
              </a:ext>
            </a:extLst>
          </p:cNvPr>
          <p:cNvSpPr txBox="1"/>
          <p:nvPr/>
        </p:nvSpPr>
        <p:spPr>
          <a:xfrm>
            <a:off x="2961701" y="2768906"/>
            <a:ext cx="6268597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hlinkClick r:id="rId3"/>
              </a:rPr>
              <a:t>Documentación Casos de uso WEBCRAFT.docx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6765689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2674116" y="2413337"/>
            <a:ext cx="6574237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 i="1" dirty="0">
                <a:solidFill>
                  <a:schemeClr val="bg1"/>
                </a:solidFill>
                <a:latin typeface="Times New Roman"/>
                <a:cs typeface="Times New Roman"/>
              </a:rPr>
              <a:t>Diagrama de clases </a:t>
            </a:r>
            <a:endParaRPr lang="es-CO" sz="60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4837461" y="3696487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888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B077EDAF-45D2-4183-AF9E-92362AB6E7CC}"/>
              </a:ext>
            </a:extLst>
          </p:cNvPr>
          <p:cNvSpPr txBox="1">
            <a:spLocks/>
          </p:cNvSpPr>
          <p:nvPr/>
        </p:nvSpPr>
        <p:spPr>
          <a:xfrm>
            <a:off x="554759" y="1757159"/>
            <a:ext cx="272355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i="1" dirty="0">
                <a:solidFill>
                  <a:srgbClr val="38AA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Visión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51E39FB3-24F9-4AE9-BA88-D58DF75B401E}"/>
              </a:ext>
            </a:extLst>
          </p:cNvPr>
          <p:cNvCxnSpPr>
            <a:cxnSpLocks/>
          </p:cNvCxnSpPr>
          <p:nvPr/>
        </p:nvCxnSpPr>
        <p:spPr>
          <a:xfrm>
            <a:off x="554759" y="2286044"/>
            <a:ext cx="1425934" cy="0"/>
          </a:xfrm>
          <a:prstGeom prst="line">
            <a:avLst/>
          </a:prstGeom>
          <a:ln w="12700">
            <a:solidFill>
              <a:srgbClr val="4D4D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E7744745-E85D-4561-B963-ED2A148B412B}"/>
              </a:ext>
            </a:extLst>
          </p:cNvPr>
          <p:cNvSpPr txBox="1"/>
          <p:nvPr/>
        </p:nvSpPr>
        <p:spPr>
          <a:xfrm>
            <a:off x="839984" y="2501819"/>
            <a:ext cx="54698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NUESTRA VISIÓN EN WEBCRAFT PARA EL AÑO 2034 ES CONVERTIRNOS EN EL REFERENTE INDISCUTIBLE EN EL DESARROLLO DE APLICACIONES WEB A NIVEL NACIONAL, RECONOCIDOS POR NUESTRA CAPACIDAD DE INNOVACIÓN, CALIDAD INIGUALABLE Y COMPROMISO CON LA SATISFACCIÓN DEL CLIENTE. BUSCAMOS EXPANDIR NUESTRA PRESENCIA GLOBAL, ESTABLECIENDO COLABORACIONES ESTRATÉGICAS CON EMPRESAS LÍDERES EN DIVERSOS SECTORES Y CONTINUANDO NUESTRA INVERSIÓN EN INVESTIGACIÓN Y DESARROLLO PARA MANTENERNOS A LA VANGUARDIA DE LA TECNOLOGÍA. ADEMÁS, ASPIRAMOS A SER UN EMPLEADOR DE ELECCIÓN, ATRAYENDO Y RETENIENDO A LOS MEJORES TALENTOS EN LA INDUSTRIA, Y CONTRIBUYENDO DE MANERA SIGNIFICATIVA AL CRECIMIENTO Y DESARROLLO DE NUESTRAS COMUNIDADES."</a:t>
            </a:r>
          </a:p>
          <a:p>
            <a:endParaRPr lang="es-CO" sz="1200" dirty="0">
              <a:latin typeface="Work Sans Light Roman" pitchFamily="2" charset="77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27DDA53-BB7B-4FD6-9F71-9FFFEDAB1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599" y="2335023"/>
            <a:ext cx="4530187" cy="218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6452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BEB087F5-B01C-A5DF-7903-C1B6AFFF9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165" y="5376763"/>
            <a:ext cx="3277519" cy="1483823"/>
          </a:xfrm>
          <a:prstGeom prst="rect">
            <a:avLst/>
          </a:prstGeom>
        </p:spPr>
      </p:pic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2C62B4C3-2B2F-1CEA-DD5B-02B3B51DD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273" y="273802"/>
            <a:ext cx="10437090" cy="552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019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2044136" y="2413337"/>
            <a:ext cx="7834197" cy="193899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 i="1" dirty="0">
                <a:solidFill>
                  <a:schemeClr val="bg1"/>
                </a:solidFill>
                <a:latin typeface="Times New Roman"/>
                <a:cs typeface="Times New Roman"/>
              </a:rPr>
              <a:t>Diagrama de despliegue</a:t>
            </a:r>
          </a:p>
          <a:p>
            <a:pPr algn="ctr">
              <a:defRPr/>
            </a:pPr>
            <a:endParaRPr lang="es-CO" sz="60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4837461" y="3696487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4176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709FA86-E102-4CED-93B4-EA625306D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30" y="373115"/>
            <a:ext cx="9940954" cy="611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9260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4318796" y="2413337"/>
            <a:ext cx="3284874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 i="1" dirty="0">
                <a:solidFill>
                  <a:schemeClr val="bg1"/>
                </a:solidFill>
                <a:latin typeface="Times New Roman"/>
                <a:cs typeface="Times New Roman"/>
              </a:rPr>
              <a:t>Mockups</a:t>
            </a:r>
            <a:r>
              <a:rPr lang="es-CO" sz="6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4837461" y="3696487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6093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6CB4B4D2-1289-48C3-AE84-7FB1D036D255}"/>
              </a:ext>
            </a:extLst>
          </p:cNvPr>
          <p:cNvSpPr txBox="1"/>
          <p:nvPr/>
        </p:nvSpPr>
        <p:spPr>
          <a:xfrm>
            <a:off x="240413" y="321579"/>
            <a:ext cx="6453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40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Mapa</a:t>
            </a:r>
            <a:endParaRPr kumimoji="0" lang="es-ES" sz="40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911D626-EC2D-4B71-98FF-5B04544CD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461" y="672854"/>
            <a:ext cx="7774908" cy="557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584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34D23AD-74C1-4C2E-A695-D993B9F69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469" y="1275127"/>
            <a:ext cx="8350210" cy="534518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CB4B4D2-1289-48C3-AE84-7FB1D036D255}"/>
              </a:ext>
            </a:extLst>
          </p:cNvPr>
          <p:cNvSpPr txBox="1"/>
          <p:nvPr/>
        </p:nvSpPr>
        <p:spPr>
          <a:xfrm>
            <a:off x="240413" y="321579"/>
            <a:ext cx="6453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Página principal</a:t>
            </a:r>
          </a:p>
        </p:txBody>
      </p:sp>
    </p:spTree>
    <p:extLst>
      <p:ext uri="{BB962C8B-B14F-4D97-AF65-F5344CB8AC3E}">
        <p14:creationId xmlns:p14="http://schemas.microsoft.com/office/powerpoint/2010/main" val="6493047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6CB4B4D2-1289-48C3-AE84-7FB1D036D255}"/>
              </a:ext>
            </a:extLst>
          </p:cNvPr>
          <p:cNvSpPr txBox="1"/>
          <p:nvPr/>
        </p:nvSpPr>
        <p:spPr>
          <a:xfrm>
            <a:off x="240413" y="321579"/>
            <a:ext cx="6453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40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Registrarse</a:t>
            </a:r>
            <a:endParaRPr kumimoji="0" lang="es-ES" sz="40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ADBFB85-153C-43C6-8B7D-073BD3CF2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524" y="1107347"/>
            <a:ext cx="8318100" cy="558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13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6CB4B4D2-1289-48C3-AE84-7FB1D036D255}"/>
              </a:ext>
            </a:extLst>
          </p:cNvPr>
          <p:cNvSpPr txBox="1"/>
          <p:nvPr/>
        </p:nvSpPr>
        <p:spPr>
          <a:xfrm>
            <a:off x="240413" y="321579"/>
            <a:ext cx="6453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Iniciar Ses</a:t>
            </a:r>
            <a:r>
              <a:rPr lang="es-ES" sz="40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ión</a:t>
            </a:r>
            <a:endParaRPr kumimoji="0" lang="es-ES" sz="40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A485727-F1BC-4523-9F2E-970469736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088" y="1207624"/>
            <a:ext cx="8239823" cy="551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278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6CB4B4D2-1289-48C3-AE84-7FB1D036D255}"/>
              </a:ext>
            </a:extLst>
          </p:cNvPr>
          <p:cNvSpPr txBox="1"/>
          <p:nvPr/>
        </p:nvSpPr>
        <p:spPr>
          <a:xfrm>
            <a:off x="240413" y="321579"/>
            <a:ext cx="6453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40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Salchilocuras </a:t>
            </a:r>
            <a:endParaRPr kumimoji="0" lang="es-ES" sz="40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E7326EF-1A57-499F-83BD-D772BF6DA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609" y="1201772"/>
            <a:ext cx="8632782" cy="511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099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6CB4B4D2-1289-48C3-AE84-7FB1D036D255}"/>
              </a:ext>
            </a:extLst>
          </p:cNvPr>
          <p:cNvSpPr txBox="1"/>
          <p:nvPr/>
        </p:nvSpPr>
        <p:spPr>
          <a:xfrm>
            <a:off x="240413" y="321579"/>
            <a:ext cx="6453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4000" b="1" i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Chorilocos</a:t>
            </a:r>
            <a:r>
              <a:rPr lang="es-ES" sz="40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s-ES" sz="40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A87AA8F-D6AF-4B9B-8BF9-F4CF66C89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933" y="1188620"/>
            <a:ext cx="8634133" cy="514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113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5351136" y="2539470"/>
            <a:ext cx="18085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6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Logo</a:t>
            </a:r>
            <a:endParaRPr kumimoji="0" lang="es-CO" sz="72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5013630" y="3555133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9093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6CB4B4D2-1289-48C3-AE84-7FB1D036D255}"/>
              </a:ext>
            </a:extLst>
          </p:cNvPr>
          <p:cNvSpPr txBox="1"/>
          <p:nvPr/>
        </p:nvSpPr>
        <p:spPr>
          <a:xfrm>
            <a:off x="240413" y="321579"/>
            <a:ext cx="6453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40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Dorilocos </a:t>
            </a:r>
            <a:endParaRPr kumimoji="0" lang="es-ES" sz="40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599DDB0-B84F-42F1-8FF6-656888A0F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420" y="1098958"/>
            <a:ext cx="7293160" cy="558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6073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6CB4B4D2-1289-48C3-AE84-7FB1D036D255}"/>
              </a:ext>
            </a:extLst>
          </p:cNvPr>
          <p:cNvSpPr txBox="1"/>
          <p:nvPr/>
        </p:nvSpPr>
        <p:spPr>
          <a:xfrm>
            <a:off x="240413" y="321579"/>
            <a:ext cx="6453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es-ES" sz="4000" b="1" i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itas</a:t>
            </a:r>
            <a:r>
              <a:rPr lang="es-ES" sz="40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s-ES" sz="40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F268D38-B5DA-48AE-9401-BEA8AEBD1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88" y="1029465"/>
            <a:ext cx="9031833" cy="538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082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2470537" y="2413337"/>
            <a:ext cx="6981399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 i="1" dirty="0">
                <a:solidFill>
                  <a:schemeClr val="bg1"/>
                </a:solidFill>
                <a:latin typeface="Times New Roman"/>
                <a:cs typeface="Times New Roman"/>
              </a:rPr>
              <a:t>Mockups</a:t>
            </a:r>
            <a:r>
              <a:rPr lang="es-CO" sz="6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cs typeface="Times New Roman"/>
              </a:rPr>
              <a:t> navegables 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4837461" y="3696487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5459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B671E1A7-BFD7-DE6C-88BB-8F3215EB112E}"/>
              </a:ext>
            </a:extLst>
          </p:cNvPr>
          <p:cNvSpPr txBox="1"/>
          <p:nvPr/>
        </p:nvSpPr>
        <p:spPr>
          <a:xfrm>
            <a:off x="166967" y="254"/>
            <a:ext cx="645367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sz="4000" b="1" i="1">
                <a:solidFill>
                  <a:prstClr val="black">
                    <a:lumMod val="75000"/>
                    <a:lumOff val="25000"/>
                  </a:prstClr>
                </a:solidFill>
                <a:latin typeface="Times New Roman"/>
                <a:cs typeface="Times New Roman"/>
              </a:rPr>
              <a:t>Página</a:t>
            </a:r>
            <a:r>
              <a:rPr lang="es-ES" sz="40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/>
                <a:cs typeface="Times New Roman"/>
              </a:rPr>
              <a:t> de inicio </a:t>
            </a:r>
            <a:endParaRPr lang="es-ES" sz="4000" b="1" i="1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pic>
        <p:nvPicPr>
          <p:cNvPr id="2" name="Imagen 1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323F5D33-2ACD-87E1-92B1-84CFE934E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09" y="1034155"/>
            <a:ext cx="10679544" cy="551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095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Aplicación, PowerPoint&#10;&#10;Descripción generada automáticamente">
            <a:extLst>
              <a:ext uri="{FF2B5EF4-FFF2-40B4-BE49-F238E27FC236}">
                <a16:creationId xmlns:a16="http://schemas.microsoft.com/office/drawing/2014/main" id="{CD8359A4-5828-5F52-B1B2-91790D034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533" y="663712"/>
            <a:ext cx="9825181" cy="552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1273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nterfaz de usuario gráfica, Aplicación, PowerPoint&#10;&#10;Descripción generada automáticamente">
            <a:extLst>
              <a:ext uri="{FF2B5EF4-FFF2-40B4-BE49-F238E27FC236}">
                <a16:creationId xmlns:a16="http://schemas.microsoft.com/office/drawing/2014/main" id="{3D07DBD3-6D71-2E87-7AAA-6F5E286D2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18" y="456883"/>
            <a:ext cx="9894454" cy="555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6488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2E5FC887-3F7E-152D-21E9-6B8A7D9DF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2" y="514610"/>
            <a:ext cx="9605817" cy="540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999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20395B67-64DC-600B-49BE-75D5B6E9D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45" y="410701"/>
            <a:ext cx="9859817" cy="554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8563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A3CF2C0F-4DE8-F3E6-4A87-21CFFA856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364" y="549246"/>
            <a:ext cx="9882909" cy="555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3980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BE696AA4-03F0-346B-866A-09D1C0496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28" y="341428"/>
            <a:ext cx="9767454" cy="548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615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6C31FC2-6C63-0CB9-C78D-1723D5E9DD66}"/>
              </a:ext>
            </a:extLst>
          </p:cNvPr>
          <p:cNvSpPr txBox="1"/>
          <p:nvPr/>
        </p:nvSpPr>
        <p:spPr>
          <a:xfrm>
            <a:off x="6732978" y="2537404"/>
            <a:ext cx="48689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W representa la WEB, en esta empresa nos enfocamos mucho en lo que transmiten los colores por esto escogimos el color negro en la letra como representación de la seriedad y el color gris hace referencia a la tranquilidad y la transparencia.</a:t>
            </a:r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F6D1C521-AF19-49AD-BCD5-E79813EFF409}"/>
              </a:ext>
            </a:extLst>
          </p:cNvPr>
          <p:cNvSpPr/>
          <p:nvPr/>
        </p:nvSpPr>
        <p:spPr>
          <a:xfrm>
            <a:off x="292923" y="1094760"/>
            <a:ext cx="6149822" cy="4349696"/>
          </a:xfrm>
          <a:custGeom>
            <a:avLst/>
            <a:gdLst/>
            <a:ahLst/>
            <a:cxnLst/>
            <a:rect l="l" t="t" r="r" b="b"/>
            <a:pathLst>
              <a:path w="12838684" h="7708786">
                <a:moveTo>
                  <a:pt x="0" y="0"/>
                </a:moveTo>
                <a:lnTo>
                  <a:pt x="12838684" y="0"/>
                </a:lnTo>
                <a:lnTo>
                  <a:pt x="12838684" y="7708786"/>
                </a:lnTo>
                <a:lnTo>
                  <a:pt x="0" y="77087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580581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4672259" y="2413337"/>
            <a:ext cx="2577950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 i="1" dirty="0">
                <a:solidFill>
                  <a:schemeClr val="bg1"/>
                </a:solidFill>
                <a:latin typeface="Times New Roman"/>
                <a:cs typeface="Times New Roman"/>
              </a:rPr>
              <a:t>GitHub</a:t>
            </a:r>
            <a:endParaRPr lang="es-CO" sz="60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4837461" y="3696487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6624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945A2F0E-36D6-433E-F900-4C99DC2F9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263" y="1093484"/>
            <a:ext cx="10226843" cy="507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3569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E78FF575-6860-3D83-1B86-4A537F677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04" y="396374"/>
            <a:ext cx="10617869" cy="526314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BDAB479-E3C4-CF26-EA96-405143C04ACB}"/>
              </a:ext>
            </a:extLst>
          </p:cNvPr>
          <p:cNvSpPr txBox="1"/>
          <p:nvPr/>
        </p:nvSpPr>
        <p:spPr>
          <a:xfrm>
            <a:off x="583532" y="5877426"/>
            <a:ext cx="519964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4"/>
              </a:rPr>
              <a:t>https://github.com/Q-Locura?tab=repositories</a:t>
            </a:r>
            <a:endParaRPr lang="es-ES"/>
          </a:p>
          <a:p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19278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A6AD4C67-C772-1640-FCCC-348CD4A2F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10" y="257030"/>
            <a:ext cx="10471727" cy="534872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61A1E218-5351-95C4-17C4-301F8BB700DF}"/>
              </a:ext>
            </a:extLst>
          </p:cNvPr>
          <p:cNvSpPr txBox="1"/>
          <p:nvPr/>
        </p:nvSpPr>
        <p:spPr>
          <a:xfrm>
            <a:off x="394855" y="5890491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4"/>
              </a:rPr>
              <a:t>https://github.com/Webcraft9/WebCraft</a:t>
            </a:r>
            <a:endParaRPr lang="es-ES"/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37774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7482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4859015" y="2539470"/>
            <a:ext cx="27927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6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Eslogan</a:t>
            </a:r>
            <a:endParaRPr kumimoji="0" lang="es-CO" sz="72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5013630" y="3555133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568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6C31FC2-6C63-0CB9-C78D-1723D5E9DD66}"/>
              </a:ext>
            </a:extLst>
          </p:cNvPr>
          <p:cNvSpPr txBox="1"/>
          <p:nvPr/>
        </p:nvSpPr>
        <p:spPr>
          <a:xfrm>
            <a:off x="2763880" y="1997839"/>
            <a:ext cx="6664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i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“</a:t>
            </a:r>
            <a:r>
              <a:rPr lang="es-ES" sz="6000" i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Haciendo posible lo imposible en la Web”</a:t>
            </a:r>
          </a:p>
        </p:txBody>
      </p:sp>
    </p:spTree>
    <p:extLst>
      <p:ext uri="{BB962C8B-B14F-4D97-AF65-F5344CB8AC3E}">
        <p14:creationId xmlns:p14="http://schemas.microsoft.com/office/powerpoint/2010/main" val="28481911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5249</TotalTime>
  <Words>1131</Words>
  <Application>Microsoft Office PowerPoint</Application>
  <PresentationFormat>Panorámica</PresentationFormat>
  <Paragraphs>112</Paragraphs>
  <Slides>74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74</vt:i4>
      </vt:variant>
    </vt:vector>
  </HeadingPairs>
  <TitlesOfParts>
    <vt:vector size="75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Dillan Andrey Fontecha Baron</cp:lastModifiedBy>
  <cp:revision>399</cp:revision>
  <dcterms:created xsi:type="dcterms:W3CDTF">2020-10-01T23:51:28Z</dcterms:created>
  <dcterms:modified xsi:type="dcterms:W3CDTF">2024-09-30T07:06:35Z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